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1"/>
  </p:sldMasterIdLst>
  <p:notesMasterIdLst>
    <p:notesMasterId r:id="rId29"/>
  </p:notesMasterIdLst>
  <p:sldIdLst>
    <p:sldId id="265" r:id="rId2"/>
    <p:sldId id="262" r:id="rId3"/>
    <p:sldId id="303" r:id="rId4"/>
    <p:sldId id="311" r:id="rId5"/>
    <p:sldId id="304" r:id="rId6"/>
    <p:sldId id="316" r:id="rId7"/>
    <p:sldId id="317" r:id="rId8"/>
    <p:sldId id="318" r:id="rId9"/>
    <p:sldId id="322" r:id="rId10"/>
    <p:sldId id="321" r:id="rId11"/>
    <p:sldId id="319" r:id="rId12"/>
    <p:sldId id="320" r:id="rId13"/>
    <p:sldId id="323" r:id="rId14"/>
    <p:sldId id="327" r:id="rId15"/>
    <p:sldId id="337" r:id="rId16"/>
    <p:sldId id="338" r:id="rId17"/>
    <p:sldId id="339" r:id="rId18"/>
    <p:sldId id="336" r:id="rId19"/>
    <p:sldId id="328" r:id="rId20"/>
    <p:sldId id="329" r:id="rId21"/>
    <p:sldId id="330" r:id="rId22"/>
    <p:sldId id="335" r:id="rId23"/>
    <p:sldId id="332" r:id="rId24"/>
    <p:sldId id="333" r:id="rId25"/>
    <p:sldId id="331" r:id="rId26"/>
    <p:sldId id="334" r:id="rId27"/>
    <p:sldId id="302" r:id="rId28"/>
  </p:sldIdLst>
  <p:sldSz cx="9144000" cy="5143500" type="screen16x9"/>
  <p:notesSz cx="6858000" cy="9144000"/>
  <p:defaultTextStyle>
    <a:defPPr>
      <a:defRPr lang="en-US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450">
          <p15:clr>
            <a:srgbClr val="A4A3A4"/>
          </p15:clr>
        </p15:guide>
        <p15:guide id="4" orient="horz" pos="1095">
          <p15:clr>
            <a:srgbClr val="A4A3A4"/>
          </p15:clr>
        </p15:guide>
        <p15:guide id="5" orient="horz" pos="2806">
          <p15:clr>
            <a:srgbClr val="A4A3A4"/>
          </p15:clr>
        </p15:guide>
        <p15:guide id="6" orient="horz" pos="1622">
          <p15:clr>
            <a:srgbClr val="A4A3A4"/>
          </p15:clr>
        </p15:guide>
        <p15:guide id="7" pos="289">
          <p15:clr>
            <a:srgbClr val="A4A3A4"/>
          </p15:clr>
        </p15:guide>
        <p15:guide id="8" pos="4947">
          <p15:clr>
            <a:srgbClr val="A4A3A4"/>
          </p15:clr>
        </p15:guide>
        <p15:guide id="9" pos="525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35" autoAdjust="0"/>
    <p:restoredTop sz="88134" autoAdjust="0"/>
  </p:normalViewPr>
  <p:slideViewPr>
    <p:cSldViewPr snapToObjects="1" showGuides="1">
      <p:cViewPr varScale="1">
        <p:scale>
          <a:sx n="135" d="100"/>
          <a:sy n="135" d="100"/>
        </p:scale>
        <p:origin x="704" y="176"/>
      </p:cViewPr>
      <p:guideLst>
        <p:guide orient="horz" pos="1620"/>
        <p:guide pos="2880"/>
        <p:guide orient="horz" pos="450"/>
        <p:guide orient="horz" pos="1095"/>
        <p:guide orient="horz" pos="2806"/>
        <p:guide orient="horz" pos="1622"/>
        <p:guide pos="289"/>
        <p:guide pos="4947"/>
        <p:guide pos="525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0.tiff>
</file>

<file path=ppt/media/image11.tiff>
</file>

<file path=ppt/media/image12.tiff>
</file>

<file path=ppt/media/image13.tiff>
</file>

<file path=ppt/media/image3.png>
</file>

<file path=ppt/media/image4.jpeg>
</file>

<file path=ppt/media/image5.jpeg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D3C787-830C-42AF-87E2-AEBA99B66F76}" type="datetimeFigureOut">
              <a:rPr lang="en-GB" smtClean="0"/>
              <a:t>08/03/2016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E5B25F-05FF-4C4C-8490-CD58E53ED70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254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34901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Depth</a:t>
            </a:r>
            <a:r>
              <a:rPr lang="en-US" baseline="0" dirty="0" smtClean="0"/>
              <a:t> Texture?</a:t>
            </a:r>
          </a:p>
          <a:p>
            <a:r>
              <a:rPr lang="en-US" baseline="0" dirty="0" smtClean="0"/>
              <a:t>Clear and Draw</a:t>
            </a:r>
          </a:p>
          <a:p>
            <a:r>
              <a:rPr lang="en-US" dirty="0" err="1" smtClean="0"/>
              <a:t>Shadowmap</a:t>
            </a:r>
            <a:endParaRPr lang="en-US" dirty="0" smtClean="0"/>
          </a:p>
          <a:p>
            <a:r>
              <a:rPr lang="en-US" dirty="0" smtClean="0"/>
              <a:t>Dynamic</a:t>
            </a:r>
            <a:r>
              <a:rPr lang="en-US" baseline="0" dirty="0" smtClean="0"/>
              <a:t> Batching</a:t>
            </a:r>
          </a:p>
          <a:p>
            <a:r>
              <a:rPr lang="en-US" baseline="0" dirty="0" err="1" smtClean="0"/>
              <a:t>RenderJob</a:t>
            </a:r>
            <a:endParaRPr lang="en-US" baseline="0" dirty="0" smtClean="0"/>
          </a:p>
          <a:p>
            <a:r>
              <a:rPr lang="en-US" baseline="0" dirty="0" err="1" smtClean="0"/>
              <a:t>RenderTarget</a:t>
            </a:r>
            <a:endParaRPr lang="en-US" baseline="0" dirty="0" smtClean="0"/>
          </a:p>
          <a:p>
            <a:r>
              <a:rPr lang="en-US" baseline="0" dirty="0" err="1" smtClean="0"/>
              <a:t>Shader</a:t>
            </a:r>
            <a:endParaRPr lang="en-US" baseline="0" dirty="0" smtClean="0"/>
          </a:p>
          <a:p>
            <a:r>
              <a:rPr lang="en-US" baseline="0" dirty="0" err="1" smtClean="0"/>
              <a:t>RenderState</a:t>
            </a:r>
            <a:endParaRPr lang="en-US" baseline="0" dirty="0" smtClean="0"/>
          </a:p>
          <a:p>
            <a:r>
              <a:rPr lang="en-US" baseline="0" dirty="0" smtClean="0"/>
              <a:t>Mesh</a:t>
            </a:r>
          </a:p>
          <a:p>
            <a:r>
              <a:rPr lang="en-US" baseline="0" dirty="0" smtClean="0"/>
              <a:t>Final : Render Skybox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7982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634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4977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849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7330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1226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8340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4331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0463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3951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5859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84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7740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924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936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runEditorTests</a:t>
            </a:r>
            <a:r>
              <a:rPr lang="en-US" altLang="zh-CN" sz="936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Run editor tests. This argument is required.</a:t>
            </a:r>
          </a:p>
          <a:p>
            <a:r>
              <a:rPr lang="en-US" altLang="zh-CN" sz="936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editorTestsResultFile</a:t>
            </a:r>
            <a:r>
              <a:rPr lang="en-US" altLang="zh-CN" sz="936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Path where the result file should be placed. If the path is a folder, a default file name will be used. If not specified, the results will be places in project’s root folder.</a:t>
            </a:r>
          </a:p>
          <a:p>
            <a:r>
              <a:rPr lang="en-US" altLang="zh-CN" sz="936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editorTestsFilter</a:t>
            </a:r>
            <a:r>
              <a:rPr lang="en-US" altLang="zh-CN" sz="936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Filter tests by names. Can be applied multiple times.</a:t>
            </a:r>
          </a:p>
          <a:p>
            <a:r>
              <a:rPr lang="en-US" altLang="zh-CN" sz="936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editorTestsCategories</a:t>
            </a:r>
            <a:r>
              <a:rPr lang="en-US" altLang="zh-CN" sz="936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Filter tests by categories. Can be applied multiple times.</a:t>
            </a:r>
          </a:p>
          <a:p>
            <a:r>
              <a:rPr lang="en-US" altLang="zh-CN" sz="936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editorTestsVerboseLog</a:t>
            </a:r>
            <a:r>
              <a:rPr lang="en-US" altLang="zh-CN" sz="936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Print more to the log. Use “-</a:t>
            </a:r>
            <a:r>
              <a:rPr lang="en-US" altLang="zh-CN" sz="936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editorTestsVerboseLog</a:t>
            </a:r>
            <a:r>
              <a:rPr lang="en-US" altLang="zh-CN" sz="936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936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teamcity</a:t>
            </a:r>
            <a:r>
              <a:rPr lang="en-US" altLang="zh-CN" sz="936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 for output </a:t>
            </a:r>
            <a:r>
              <a:rPr lang="en-US" altLang="zh-CN" sz="936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formated</a:t>
            </a:r>
            <a:r>
              <a:rPr lang="en-US" altLang="zh-CN" sz="936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</a:t>
            </a:r>
            <a:r>
              <a:rPr lang="en-US" altLang="zh-CN" sz="936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TeamCity</a:t>
            </a:r>
            <a:r>
              <a:rPr lang="en-US" altLang="zh-CN" sz="936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2665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0891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7528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7704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GB" smtClean="0"/>
              <a:t>27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372423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422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4433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5851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2266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6047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Batching and </a:t>
            </a:r>
            <a:r>
              <a:rPr lang="en-US" dirty="0" err="1" smtClean="0"/>
              <a:t>drawcall</a:t>
            </a:r>
            <a:endParaRPr lang="en-US" dirty="0" smtClean="0"/>
          </a:p>
          <a:p>
            <a:r>
              <a:rPr lang="en-US" dirty="0" smtClean="0"/>
              <a:t>Sam</a:t>
            </a:r>
            <a:r>
              <a:rPr lang="en-US" baseline="0" dirty="0" smtClean="0"/>
              <a:t>e Material and Same Canvas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1452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zh-CN" sz="1000" dirty="0" smtClean="0"/>
              <a:t>RT0, ARGB32 format: Diffuse </a:t>
            </a:r>
            <a:r>
              <a:rPr lang="en-GB" altLang="zh-CN" sz="1000" dirty="0" err="1" smtClean="0"/>
              <a:t>color</a:t>
            </a:r>
            <a:r>
              <a:rPr lang="en-GB" altLang="zh-CN" sz="1000" dirty="0" smtClean="0"/>
              <a:t> (RGB), unused (A).</a:t>
            </a:r>
          </a:p>
          <a:p>
            <a:r>
              <a:rPr lang="en-GB" altLang="zh-CN" sz="1000" dirty="0" smtClean="0"/>
              <a:t>RT1, ARGB32 format: Specular </a:t>
            </a:r>
            <a:r>
              <a:rPr lang="en-GB" altLang="zh-CN" sz="1000" dirty="0" err="1" smtClean="0"/>
              <a:t>color</a:t>
            </a:r>
            <a:r>
              <a:rPr lang="en-GB" altLang="zh-CN" sz="1000" dirty="0" smtClean="0"/>
              <a:t> (RGB), roughness (A).</a:t>
            </a:r>
          </a:p>
          <a:p>
            <a:r>
              <a:rPr lang="en-GB" altLang="zh-CN" sz="1000" dirty="0" smtClean="0"/>
              <a:t>RT2, ARGB2101010 format: World space normal (RGB), unused (A).</a:t>
            </a:r>
          </a:p>
          <a:p>
            <a:r>
              <a:rPr lang="en-GB" altLang="zh-CN" sz="1000" dirty="0" smtClean="0"/>
              <a:t>RT3, ARGB32 (non-HDR) or </a:t>
            </a:r>
            <a:r>
              <a:rPr lang="en-GB" altLang="zh-CN" sz="1000" dirty="0" err="1" smtClean="0"/>
              <a:t>ARGBHalf</a:t>
            </a:r>
            <a:r>
              <a:rPr lang="en-GB" altLang="zh-CN" sz="1000" dirty="0" smtClean="0"/>
              <a:t> (HDR) format: Emission + lighting + </a:t>
            </a:r>
            <a:r>
              <a:rPr lang="en-GB" altLang="zh-CN" sz="1000" dirty="0" err="1" smtClean="0"/>
              <a:t>lightmaps</a:t>
            </a:r>
            <a:r>
              <a:rPr lang="en-GB" altLang="zh-CN" sz="1000" dirty="0" smtClean="0"/>
              <a:t> + reflection probes buffer.</a:t>
            </a:r>
          </a:p>
          <a:p>
            <a:r>
              <a:rPr lang="en-GB" altLang="zh-CN" sz="1000" dirty="0" err="1" smtClean="0"/>
              <a:t>Depth+Stencil</a:t>
            </a:r>
            <a:r>
              <a:rPr lang="en-GB" altLang="zh-CN" sz="1000" dirty="0" smtClean="0"/>
              <a:t> buffer.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5B25F-05FF-4C4C-8490-CD58E53ED70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307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Relationship Id="rId3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Relationship Id="rId3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Relationship Id="rId3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emf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Relationship Id="rId3" Type="http://schemas.openxmlformats.org/officeDocument/2006/relationships/image" Target="../media/image3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Relationship Id="rId3" Type="http://schemas.openxmlformats.org/officeDocument/2006/relationships/image" Target="../media/image3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pn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5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Relationship Id="rId3" Type="http://schemas.openxmlformats.org/officeDocument/2006/relationships/image" Target="../media/image2.emf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black"/>
          <p:cNvSpPr/>
          <p:nvPr userDrawn="1"/>
        </p:nvSpPr>
        <p:spPr>
          <a:xfrm>
            <a:off x="2469468" y="0"/>
            <a:ext cx="6674532" cy="5143500"/>
          </a:xfrm>
          <a:custGeom>
            <a:avLst/>
            <a:gdLst>
              <a:gd name="connsiteX0" fmla="*/ 0 w 5760132"/>
              <a:gd name="connsiteY0" fmla="*/ 0 h 5143500"/>
              <a:gd name="connsiteX1" fmla="*/ 5760132 w 5760132"/>
              <a:gd name="connsiteY1" fmla="*/ 0 h 5143500"/>
              <a:gd name="connsiteX2" fmla="*/ 5760132 w 5760132"/>
              <a:gd name="connsiteY2" fmla="*/ 5143500 h 5143500"/>
              <a:gd name="connsiteX3" fmla="*/ 0 w 5760132"/>
              <a:gd name="connsiteY3" fmla="*/ 5143500 h 5143500"/>
              <a:gd name="connsiteX4" fmla="*/ 0 w 5760132"/>
              <a:gd name="connsiteY4" fmla="*/ 0 h 5143500"/>
              <a:gd name="connsiteX0" fmla="*/ 0 w 6674532"/>
              <a:gd name="connsiteY0" fmla="*/ 1724891 h 5143500"/>
              <a:gd name="connsiteX1" fmla="*/ 6674532 w 6674532"/>
              <a:gd name="connsiteY1" fmla="*/ 0 h 5143500"/>
              <a:gd name="connsiteX2" fmla="*/ 6674532 w 6674532"/>
              <a:gd name="connsiteY2" fmla="*/ 5143500 h 5143500"/>
              <a:gd name="connsiteX3" fmla="*/ 914400 w 6674532"/>
              <a:gd name="connsiteY3" fmla="*/ 5143500 h 5143500"/>
              <a:gd name="connsiteX4" fmla="*/ 0 w 6674532"/>
              <a:gd name="connsiteY4" fmla="*/ 1724891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74532" h="5143500">
                <a:moveTo>
                  <a:pt x="0" y="1724891"/>
                </a:moveTo>
                <a:lnTo>
                  <a:pt x="6674532" y="0"/>
                </a:lnTo>
                <a:lnTo>
                  <a:pt x="6674532" y="5143500"/>
                </a:lnTo>
                <a:lnTo>
                  <a:pt x="914400" y="5143500"/>
                </a:lnTo>
                <a:lnTo>
                  <a:pt x="0" y="172489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2" name="Rectangle pink"/>
          <p:cNvSpPr/>
          <p:nvPr userDrawn="1"/>
        </p:nvSpPr>
        <p:spPr>
          <a:xfrm>
            <a:off x="0" y="0"/>
            <a:ext cx="9144000" cy="4263938"/>
          </a:xfrm>
          <a:custGeom>
            <a:avLst/>
            <a:gdLst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9144000 w 9144000"/>
              <a:gd name="connsiteY2" fmla="*/ 4263938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225489 w 9144000"/>
              <a:gd name="connsiteY2" fmla="*/ 1413161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487707 w 9144000"/>
              <a:gd name="connsiteY2" fmla="*/ 1762785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4263938">
                <a:moveTo>
                  <a:pt x="0" y="0"/>
                </a:moveTo>
                <a:lnTo>
                  <a:pt x="9144000" y="0"/>
                </a:lnTo>
                <a:lnTo>
                  <a:pt x="2487707" y="1762785"/>
                </a:lnTo>
                <a:lnTo>
                  <a:pt x="0" y="42639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20000" y="1738313"/>
            <a:ext cx="5328000" cy="1049461"/>
          </a:xfrm>
        </p:spPr>
        <p:txBody>
          <a:bodyPr anchor="t" anchorCtr="0"/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0000" y="2930400"/>
            <a:ext cx="5328000" cy="1524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5898306"/>
            <a:ext cx="898426" cy="273844"/>
          </a:xfrm>
        </p:spPr>
        <p:txBody>
          <a:bodyPr/>
          <a:lstStyle/>
          <a:p>
            <a:fld id="{4B17A35D-A8CD-4D3C-8056-818935AB8FCB}" type="datetime1">
              <a:rPr lang="en-US" smtClean="0"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5898306"/>
            <a:ext cx="30861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5898306"/>
            <a:ext cx="1390050" cy="273844"/>
          </a:xfrm>
        </p:spPr>
        <p:txBody>
          <a:bodyPr/>
          <a:lstStyle/>
          <a:p>
            <a:fld id="{A8526540-8BAE-4958-B62A-FD3CB5380289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1" name="Logo RGB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85" y="641813"/>
            <a:ext cx="1736166" cy="63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155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nk 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black"/>
          <p:cNvSpPr/>
          <p:nvPr userDrawn="1"/>
        </p:nvSpPr>
        <p:spPr>
          <a:xfrm>
            <a:off x="2469468" y="0"/>
            <a:ext cx="6674532" cy="5143500"/>
          </a:xfrm>
          <a:custGeom>
            <a:avLst/>
            <a:gdLst>
              <a:gd name="connsiteX0" fmla="*/ 0 w 5760132"/>
              <a:gd name="connsiteY0" fmla="*/ 0 h 5143500"/>
              <a:gd name="connsiteX1" fmla="*/ 5760132 w 5760132"/>
              <a:gd name="connsiteY1" fmla="*/ 0 h 5143500"/>
              <a:gd name="connsiteX2" fmla="*/ 5760132 w 5760132"/>
              <a:gd name="connsiteY2" fmla="*/ 5143500 h 5143500"/>
              <a:gd name="connsiteX3" fmla="*/ 0 w 5760132"/>
              <a:gd name="connsiteY3" fmla="*/ 5143500 h 5143500"/>
              <a:gd name="connsiteX4" fmla="*/ 0 w 5760132"/>
              <a:gd name="connsiteY4" fmla="*/ 0 h 5143500"/>
              <a:gd name="connsiteX0" fmla="*/ 0 w 6674532"/>
              <a:gd name="connsiteY0" fmla="*/ 1724891 h 5143500"/>
              <a:gd name="connsiteX1" fmla="*/ 6674532 w 6674532"/>
              <a:gd name="connsiteY1" fmla="*/ 0 h 5143500"/>
              <a:gd name="connsiteX2" fmla="*/ 6674532 w 6674532"/>
              <a:gd name="connsiteY2" fmla="*/ 5143500 h 5143500"/>
              <a:gd name="connsiteX3" fmla="*/ 914400 w 6674532"/>
              <a:gd name="connsiteY3" fmla="*/ 5143500 h 5143500"/>
              <a:gd name="connsiteX4" fmla="*/ 0 w 6674532"/>
              <a:gd name="connsiteY4" fmla="*/ 1724891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74532" h="5143500">
                <a:moveTo>
                  <a:pt x="0" y="1724891"/>
                </a:moveTo>
                <a:lnTo>
                  <a:pt x="6674532" y="0"/>
                </a:lnTo>
                <a:lnTo>
                  <a:pt x="6674532" y="5143500"/>
                </a:lnTo>
                <a:lnTo>
                  <a:pt x="914400" y="5143500"/>
                </a:lnTo>
                <a:lnTo>
                  <a:pt x="0" y="172489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2" name="Rectangle green"/>
          <p:cNvSpPr/>
          <p:nvPr userDrawn="1"/>
        </p:nvSpPr>
        <p:spPr>
          <a:xfrm>
            <a:off x="0" y="0"/>
            <a:ext cx="9144000" cy="4263938"/>
          </a:xfrm>
          <a:custGeom>
            <a:avLst/>
            <a:gdLst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9144000 w 9144000"/>
              <a:gd name="connsiteY2" fmla="*/ 4263938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225489 w 9144000"/>
              <a:gd name="connsiteY2" fmla="*/ 1413161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487707 w 9144000"/>
              <a:gd name="connsiteY2" fmla="*/ 1762785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4263938">
                <a:moveTo>
                  <a:pt x="0" y="0"/>
                </a:moveTo>
                <a:lnTo>
                  <a:pt x="9144000" y="0"/>
                </a:lnTo>
                <a:lnTo>
                  <a:pt x="2487707" y="1762785"/>
                </a:lnTo>
                <a:lnTo>
                  <a:pt x="0" y="42639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3" hasCustomPrompt="1"/>
          </p:nvPr>
        </p:nvSpPr>
        <p:spPr>
          <a:xfrm>
            <a:off x="3597275" y="3000375"/>
            <a:ext cx="4749800" cy="1454150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  <a:lvl2pPr marL="180000"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title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5848114"/>
            <a:ext cx="898426" cy="273844"/>
          </a:xfrm>
        </p:spPr>
        <p:txBody>
          <a:bodyPr/>
          <a:lstStyle/>
          <a:p>
            <a:fld id="{4B17A35D-A8CD-4D3C-8056-818935AB8FCB}" type="datetime1">
              <a:rPr lang="en-US" smtClean="0"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5848114"/>
            <a:ext cx="30861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5848114"/>
            <a:ext cx="1390050" cy="273844"/>
          </a:xfrm>
        </p:spPr>
        <p:txBody>
          <a:bodyPr/>
          <a:lstStyle/>
          <a:p>
            <a:fld id="{A8526540-8BAE-4958-B62A-FD3CB5380289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Logo hvid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6530" y="2173324"/>
            <a:ext cx="1367899" cy="50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266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range 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black"/>
          <p:cNvSpPr/>
          <p:nvPr userDrawn="1"/>
        </p:nvSpPr>
        <p:spPr>
          <a:xfrm>
            <a:off x="2469468" y="0"/>
            <a:ext cx="6674532" cy="5143500"/>
          </a:xfrm>
          <a:custGeom>
            <a:avLst/>
            <a:gdLst>
              <a:gd name="connsiteX0" fmla="*/ 0 w 5760132"/>
              <a:gd name="connsiteY0" fmla="*/ 0 h 5143500"/>
              <a:gd name="connsiteX1" fmla="*/ 5760132 w 5760132"/>
              <a:gd name="connsiteY1" fmla="*/ 0 h 5143500"/>
              <a:gd name="connsiteX2" fmla="*/ 5760132 w 5760132"/>
              <a:gd name="connsiteY2" fmla="*/ 5143500 h 5143500"/>
              <a:gd name="connsiteX3" fmla="*/ 0 w 5760132"/>
              <a:gd name="connsiteY3" fmla="*/ 5143500 h 5143500"/>
              <a:gd name="connsiteX4" fmla="*/ 0 w 5760132"/>
              <a:gd name="connsiteY4" fmla="*/ 0 h 5143500"/>
              <a:gd name="connsiteX0" fmla="*/ 0 w 6674532"/>
              <a:gd name="connsiteY0" fmla="*/ 1724891 h 5143500"/>
              <a:gd name="connsiteX1" fmla="*/ 6674532 w 6674532"/>
              <a:gd name="connsiteY1" fmla="*/ 0 h 5143500"/>
              <a:gd name="connsiteX2" fmla="*/ 6674532 w 6674532"/>
              <a:gd name="connsiteY2" fmla="*/ 5143500 h 5143500"/>
              <a:gd name="connsiteX3" fmla="*/ 914400 w 6674532"/>
              <a:gd name="connsiteY3" fmla="*/ 5143500 h 5143500"/>
              <a:gd name="connsiteX4" fmla="*/ 0 w 6674532"/>
              <a:gd name="connsiteY4" fmla="*/ 1724891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74532" h="5143500">
                <a:moveTo>
                  <a:pt x="0" y="1724891"/>
                </a:moveTo>
                <a:lnTo>
                  <a:pt x="6674532" y="0"/>
                </a:lnTo>
                <a:lnTo>
                  <a:pt x="6674532" y="5143500"/>
                </a:lnTo>
                <a:lnTo>
                  <a:pt x="914400" y="5143500"/>
                </a:lnTo>
                <a:lnTo>
                  <a:pt x="0" y="172489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2" name="Rectangle green"/>
          <p:cNvSpPr/>
          <p:nvPr userDrawn="1"/>
        </p:nvSpPr>
        <p:spPr>
          <a:xfrm>
            <a:off x="0" y="0"/>
            <a:ext cx="9144000" cy="4263938"/>
          </a:xfrm>
          <a:custGeom>
            <a:avLst/>
            <a:gdLst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9144000 w 9144000"/>
              <a:gd name="connsiteY2" fmla="*/ 4263938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225489 w 9144000"/>
              <a:gd name="connsiteY2" fmla="*/ 1413161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487707 w 9144000"/>
              <a:gd name="connsiteY2" fmla="*/ 1762785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4263938">
                <a:moveTo>
                  <a:pt x="0" y="0"/>
                </a:moveTo>
                <a:lnTo>
                  <a:pt x="9144000" y="0"/>
                </a:lnTo>
                <a:lnTo>
                  <a:pt x="2487707" y="1762785"/>
                </a:lnTo>
                <a:lnTo>
                  <a:pt x="0" y="42639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3" hasCustomPrompt="1"/>
          </p:nvPr>
        </p:nvSpPr>
        <p:spPr>
          <a:xfrm>
            <a:off x="3597275" y="3000375"/>
            <a:ext cx="4749800" cy="1454150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  <a:lvl2pPr marL="180000"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title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5848114"/>
            <a:ext cx="898426" cy="273844"/>
          </a:xfrm>
        </p:spPr>
        <p:txBody>
          <a:bodyPr/>
          <a:lstStyle/>
          <a:p>
            <a:fld id="{4B17A35D-A8CD-4D3C-8056-818935AB8FCB}" type="datetime1">
              <a:rPr lang="en-US" smtClean="0"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5848114"/>
            <a:ext cx="30861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5848114"/>
            <a:ext cx="1390050" cy="273844"/>
          </a:xfrm>
        </p:spPr>
        <p:txBody>
          <a:bodyPr/>
          <a:lstStyle/>
          <a:p>
            <a:fld id="{A8526540-8BAE-4958-B62A-FD3CB5380289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Logo hvid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6530" y="2173324"/>
            <a:ext cx="1367899" cy="50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266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urple 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black"/>
          <p:cNvSpPr/>
          <p:nvPr userDrawn="1"/>
        </p:nvSpPr>
        <p:spPr>
          <a:xfrm>
            <a:off x="2469468" y="0"/>
            <a:ext cx="6674532" cy="5143500"/>
          </a:xfrm>
          <a:custGeom>
            <a:avLst/>
            <a:gdLst>
              <a:gd name="connsiteX0" fmla="*/ 0 w 5760132"/>
              <a:gd name="connsiteY0" fmla="*/ 0 h 5143500"/>
              <a:gd name="connsiteX1" fmla="*/ 5760132 w 5760132"/>
              <a:gd name="connsiteY1" fmla="*/ 0 h 5143500"/>
              <a:gd name="connsiteX2" fmla="*/ 5760132 w 5760132"/>
              <a:gd name="connsiteY2" fmla="*/ 5143500 h 5143500"/>
              <a:gd name="connsiteX3" fmla="*/ 0 w 5760132"/>
              <a:gd name="connsiteY3" fmla="*/ 5143500 h 5143500"/>
              <a:gd name="connsiteX4" fmla="*/ 0 w 5760132"/>
              <a:gd name="connsiteY4" fmla="*/ 0 h 5143500"/>
              <a:gd name="connsiteX0" fmla="*/ 0 w 6674532"/>
              <a:gd name="connsiteY0" fmla="*/ 1724891 h 5143500"/>
              <a:gd name="connsiteX1" fmla="*/ 6674532 w 6674532"/>
              <a:gd name="connsiteY1" fmla="*/ 0 h 5143500"/>
              <a:gd name="connsiteX2" fmla="*/ 6674532 w 6674532"/>
              <a:gd name="connsiteY2" fmla="*/ 5143500 h 5143500"/>
              <a:gd name="connsiteX3" fmla="*/ 914400 w 6674532"/>
              <a:gd name="connsiteY3" fmla="*/ 5143500 h 5143500"/>
              <a:gd name="connsiteX4" fmla="*/ 0 w 6674532"/>
              <a:gd name="connsiteY4" fmla="*/ 1724891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74532" h="5143500">
                <a:moveTo>
                  <a:pt x="0" y="1724891"/>
                </a:moveTo>
                <a:lnTo>
                  <a:pt x="6674532" y="0"/>
                </a:lnTo>
                <a:lnTo>
                  <a:pt x="6674532" y="5143500"/>
                </a:lnTo>
                <a:lnTo>
                  <a:pt x="914400" y="5143500"/>
                </a:lnTo>
                <a:lnTo>
                  <a:pt x="0" y="172489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2" name="Rectangle green"/>
          <p:cNvSpPr/>
          <p:nvPr userDrawn="1"/>
        </p:nvSpPr>
        <p:spPr>
          <a:xfrm>
            <a:off x="0" y="0"/>
            <a:ext cx="9144000" cy="4263938"/>
          </a:xfrm>
          <a:custGeom>
            <a:avLst/>
            <a:gdLst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9144000 w 9144000"/>
              <a:gd name="connsiteY2" fmla="*/ 4263938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225489 w 9144000"/>
              <a:gd name="connsiteY2" fmla="*/ 1413161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487707 w 9144000"/>
              <a:gd name="connsiteY2" fmla="*/ 1762785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4263938">
                <a:moveTo>
                  <a:pt x="0" y="0"/>
                </a:moveTo>
                <a:lnTo>
                  <a:pt x="9144000" y="0"/>
                </a:lnTo>
                <a:lnTo>
                  <a:pt x="2487707" y="1762785"/>
                </a:lnTo>
                <a:lnTo>
                  <a:pt x="0" y="42639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3" hasCustomPrompt="1"/>
          </p:nvPr>
        </p:nvSpPr>
        <p:spPr>
          <a:xfrm>
            <a:off x="3597275" y="3000375"/>
            <a:ext cx="4749800" cy="1454150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  <a:lvl2pPr marL="180000"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title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5848114"/>
            <a:ext cx="898426" cy="273844"/>
          </a:xfrm>
        </p:spPr>
        <p:txBody>
          <a:bodyPr/>
          <a:lstStyle/>
          <a:p>
            <a:fld id="{4B17A35D-A8CD-4D3C-8056-818935AB8FCB}" type="datetime1">
              <a:rPr lang="en-US" smtClean="0"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5848114"/>
            <a:ext cx="30861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5848114"/>
            <a:ext cx="1390050" cy="273844"/>
          </a:xfrm>
        </p:spPr>
        <p:txBody>
          <a:bodyPr/>
          <a:lstStyle/>
          <a:p>
            <a:fld id="{A8526540-8BAE-4958-B62A-FD3CB5380289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Logo hvid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6530" y="2173324"/>
            <a:ext cx="1367899" cy="50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2667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5970314"/>
            <a:ext cx="898426" cy="273844"/>
          </a:xfrm>
        </p:spPr>
        <p:txBody>
          <a:bodyPr/>
          <a:lstStyle/>
          <a:p>
            <a:fld id="{A33EC8DC-6F9E-47CF-9FD1-25FE1532A71D}" type="datetime1">
              <a:rPr lang="en-US" smtClean="0"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5970314"/>
            <a:ext cx="30861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5970314"/>
            <a:ext cx="1390050" cy="273844"/>
          </a:xfrm>
        </p:spPr>
        <p:txBody>
          <a:bodyPr/>
          <a:lstStyle/>
          <a:p>
            <a:fld id="{A8526540-8BAE-4958-B62A-FD3CB538028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Baggrund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3" name="TextBox Copyright"/>
          <p:cNvSpPr txBox="1"/>
          <p:nvPr userDrawn="1"/>
        </p:nvSpPr>
        <p:spPr>
          <a:xfrm>
            <a:off x="287524" y="4833004"/>
            <a:ext cx="1404156" cy="769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00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COPYRIGHT</a:t>
            </a:r>
            <a:r>
              <a:rPr lang="en-US" sz="500" baseline="0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2014 @ </a:t>
            </a:r>
            <a:r>
              <a:rPr lang="en-US" sz="500" b="1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UNITY</a:t>
            </a:r>
            <a:r>
              <a:rPr lang="en-US" sz="500" b="1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0" b="1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TECHNOLOGIES</a:t>
            </a:r>
            <a:endParaRPr lang="en-US" sz="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Isosceles Triangle blue"/>
          <p:cNvSpPr/>
          <p:nvPr userDrawn="1"/>
        </p:nvSpPr>
        <p:spPr>
          <a:xfrm rot="16200000">
            <a:off x="5292959" y="1293359"/>
            <a:ext cx="5144400" cy="2557681"/>
          </a:xfrm>
          <a:custGeom>
            <a:avLst/>
            <a:gdLst>
              <a:gd name="connsiteX0" fmla="*/ 0 w 5144400"/>
              <a:gd name="connsiteY0" fmla="*/ 2555776 h 2555776"/>
              <a:gd name="connsiteX1" fmla="*/ 2609291 w 5144400"/>
              <a:gd name="connsiteY1" fmla="*/ 0 h 2555776"/>
              <a:gd name="connsiteX2" fmla="*/ 5144400 w 5144400"/>
              <a:gd name="connsiteY2" fmla="*/ 2555776 h 2555776"/>
              <a:gd name="connsiteX3" fmla="*/ 0 w 5144400"/>
              <a:gd name="connsiteY3" fmla="*/ 2555776 h 2555776"/>
              <a:gd name="connsiteX0" fmla="*/ 0 w 5144400"/>
              <a:gd name="connsiteY0" fmla="*/ 2557681 h 2557681"/>
              <a:gd name="connsiteX1" fmla="*/ 2569286 w 5144400"/>
              <a:gd name="connsiteY1" fmla="*/ 0 h 2557681"/>
              <a:gd name="connsiteX2" fmla="*/ 5144400 w 5144400"/>
              <a:gd name="connsiteY2" fmla="*/ 2557681 h 2557681"/>
              <a:gd name="connsiteX3" fmla="*/ 0 w 5144400"/>
              <a:gd name="connsiteY3" fmla="*/ 2557681 h 2557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4400" h="2557681">
                <a:moveTo>
                  <a:pt x="0" y="2557681"/>
                </a:moveTo>
                <a:lnTo>
                  <a:pt x="2569286" y="0"/>
                </a:lnTo>
                <a:lnTo>
                  <a:pt x="5144400" y="2557681"/>
                </a:lnTo>
                <a:lnTo>
                  <a:pt x="0" y="25576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pic>
        <p:nvPicPr>
          <p:cNvPr id="10" name="Logo RGB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296" y="2351513"/>
            <a:ext cx="1198679" cy="436261"/>
          </a:xfrm>
          <a:prstGeom prst="rect">
            <a:avLst/>
          </a:prstGeom>
        </p:spPr>
      </p:pic>
      <p:sp>
        <p:nvSpPr>
          <p:cNvPr id="1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3600" y="709200"/>
            <a:ext cx="5925600" cy="3740400"/>
          </a:xfrm>
        </p:spPr>
        <p:txBody>
          <a:bodyPr tIns="72000" anchor="ctr" anchorCtr="0">
            <a:normAutofit/>
          </a:bodyPr>
          <a:lstStyle>
            <a:lvl1pPr marL="0" indent="0">
              <a:lnSpc>
                <a:spcPct val="90000"/>
              </a:lnSpc>
              <a:buNone/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2pPr>
            <a:lvl3pPr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3pPr>
            <a:lvl4pPr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4pPr>
            <a:lvl5pPr>
              <a:defRPr lang="en-GB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Click to edit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153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6186338"/>
            <a:ext cx="898426" cy="273844"/>
          </a:xfrm>
        </p:spPr>
        <p:txBody>
          <a:bodyPr/>
          <a:lstStyle/>
          <a:p>
            <a:fld id="{A33EC8DC-6F9E-47CF-9FD1-25FE1532A71D}" type="datetime1">
              <a:rPr lang="en-US" smtClean="0"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6186338"/>
            <a:ext cx="30861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6186338"/>
            <a:ext cx="1390050" cy="273844"/>
          </a:xfrm>
        </p:spPr>
        <p:txBody>
          <a:bodyPr/>
          <a:lstStyle/>
          <a:p>
            <a:fld id="{A8526540-8BAE-4958-B62A-FD3CB538028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Baggrund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4" name="Isosceles Triangle yellow"/>
          <p:cNvSpPr/>
          <p:nvPr userDrawn="1"/>
        </p:nvSpPr>
        <p:spPr>
          <a:xfrm rot="16200000">
            <a:off x="5292959" y="1293359"/>
            <a:ext cx="5144400" cy="2557681"/>
          </a:xfrm>
          <a:custGeom>
            <a:avLst/>
            <a:gdLst>
              <a:gd name="connsiteX0" fmla="*/ 0 w 5144400"/>
              <a:gd name="connsiteY0" fmla="*/ 2555776 h 2555776"/>
              <a:gd name="connsiteX1" fmla="*/ 2609291 w 5144400"/>
              <a:gd name="connsiteY1" fmla="*/ 0 h 2555776"/>
              <a:gd name="connsiteX2" fmla="*/ 5144400 w 5144400"/>
              <a:gd name="connsiteY2" fmla="*/ 2555776 h 2555776"/>
              <a:gd name="connsiteX3" fmla="*/ 0 w 5144400"/>
              <a:gd name="connsiteY3" fmla="*/ 2555776 h 2555776"/>
              <a:gd name="connsiteX0" fmla="*/ 0 w 5144400"/>
              <a:gd name="connsiteY0" fmla="*/ 2557681 h 2557681"/>
              <a:gd name="connsiteX1" fmla="*/ 2569286 w 5144400"/>
              <a:gd name="connsiteY1" fmla="*/ 0 h 2557681"/>
              <a:gd name="connsiteX2" fmla="*/ 5144400 w 5144400"/>
              <a:gd name="connsiteY2" fmla="*/ 2557681 h 2557681"/>
              <a:gd name="connsiteX3" fmla="*/ 0 w 5144400"/>
              <a:gd name="connsiteY3" fmla="*/ 2557681 h 2557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4400" h="2557681">
                <a:moveTo>
                  <a:pt x="0" y="2557681"/>
                </a:moveTo>
                <a:lnTo>
                  <a:pt x="2569286" y="0"/>
                </a:lnTo>
                <a:lnTo>
                  <a:pt x="5144400" y="2557681"/>
                </a:lnTo>
                <a:lnTo>
                  <a:pt x="0" y="255768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pic>
        <p:nvPicPr>
          <p:cNvPr id="12" name="Logo RGB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296" y="2351513"/>
            <a:ext cx="1198679" cy="436261"/>
          </a:xfrm>
          <a:prstGeom prst="rect">
            <a:avLst/>
          </a:prstGeom>
        </p:spPr>
      </p:pic>
      <p:sp>
        <p:nvSpPr>
          <p:cNvPr id="13" name="TextBox Copyright"/>
          <p:cNvSpPr txBox="1"/>
          <p:nvPr userDrawn="1"/>
        </p:nvSpPr>
        <p:spPr>
          <a:xfrm>
            <a:off x="287524" y="4833004"/>
            <a:ext cx="1404156" cy="769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00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COPYRIGHT</a:t>
            </a:r>
            <a:r>
              <a:rPr lang="en-US" sz="500" baseline="0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2014 @ </a:t>
            </a:r>
            <a:r>
              <a:rPr lang="en-US" sz="500" b="1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UNITY</a:t>
            </a:r>
            <a:r>
              <a:rPr lang="en-US" sz="500" b="1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0" b="1" baseline="0" dirty="0" smtClean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TECHNOLOGIES</a:t>
            </a:r>
            <a:endParaRPr lang="en-US" sz="500" b="1" dirty="0">
              <a:solidFill>
                <a:schemeClr val="bg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3600" y="709200"/>
            <a:ext cx="5925600" cy="3740400"/>
          </a:xfrm>
        </p:spPr>
        <p:txBody>
          <a:bodyPr tIns="72000" anchor="ctr" anchorCtr="0">
            <a:normAutofit/>
          </a:bodyPr>
          <a:lstStyle>
            <a:lvl1pPr marL="0" indent="0">
              <a:lnSpc>
                <a:spcPct val="90000"/>
              </a:lnSpc>
              <a:buNone/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2pPr>
            <a:lvl3pPr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3pPr>
            <a:lvl4pPr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4pPr>
            <a:lvl5pPr>
              <a:defRPr lang="en-GB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Click to edit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48529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6114330"/>
            <a:ext cx="898426" cy="273844"/>
          </a:xfrm>
        </p:spPr>
        <p:txBody>
          <a:bodyPr/>
          <a:lstStyle/>
          <a:p>
            <a:fld id="{A33EC8DC-6F9E-47CF-9FD1-25FE1532A71D}" type="datetime1">
              <a:rPr lang="en-US" smtClean="0"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6114330"/>
            <a:ext cx="30861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6114330"/>
            <a:ext cx="1390050" cy="273844"/>
          </a:xfrm>
        </p:spPr>
        <p:txBody>
          <a:bodyPr/>
          <a:lstStyle/>
          <a:p>
            <a:fld id="{A8526540-8BAE-4958-B62A-FD3CB538028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Baggrund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4" name="Isosceles Triangle green"/>
          <p:cNvSpPr/>
          <p:nvPr userDrawn="1"/>
        </p:nvSpPr>
        <p:spPr>
          <a:xfrm rot="16200000">
            <a:off x="5292959" y="1293359"/>
            <a:ext cx="5144400" cy="2557681"/>
          </a:xfrm>
          <a:custGeom>
            <a:avLst/>
            <a:gdLst>
              <a:gd name="connsiteX0" fmla="*/ 0 w 5144400"/>
              <a:gd name="connsiteY0" fmla="*/ 2555776 h 2555776"/>
              <a:gd name="connsiteX1" fmla="*/ 2609291 w 5144400"/>
              <a:gd name="connsiteY1" fmla="*/ 0 h 2555776"/>
              <a:gd name="connsiteX2" fmla="*/ 5144400 w 5144400"/>
              <a:gd name="connsiteY2" fmla="*/ 2555776 h 2555776"/>
              <a:gd name="connsiteX3" fmla="*/ 0 w 5144400"/>
              <a:gd name="connsiteY3" fmla="*/ 2555776 h 2555776"/>
              <a:gd name="connsiteX0" fmla="*/ 0 w 5144400"/>
              <a:gd name="connsiteY0" fmla="*/ 2557681 h 2557681"/>
              <a:gd name="connsiteX1" fmla="*/ 2569286 w 5144400"/>
              <a:gd name="connsiteY1" fmla="*/ 0 h 2557681"/>
              <a:gd name="connsiteX2" fmla="*/ 5144400 w 5144400"/>
              <a:gd name="connsiteY2" fmla="*/ 2557681 h 2557681"/>
              <a:gd name="connsiteX3" fmla="*/ 0 w 5144400"/>
              <a:gd name="connsiteY3" fmla="*/ 2557681 h 2557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4400" h="2557681">
                <a:moveTo>
                  <a:pt x="0" y="2557681"/>
                </a:moveTo>
                <a:lnTo>
                  <a:pt x="2569286" y="0"/>
                </a:lnTo>
                <a:lnTo>
                  <a:pt x="5144400" y="2557681"/>
                </a:lnTo>
                <a:lnTo>
                  <a:pt x="0" y="255768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pic>
        <p:nvPicPr>
          <p:cNvPr id="11" name="Logo RGB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296" y="2351513"/>
            <a:ext cx="1198679" cy="436261"/>
          </a:xfrm>
          <a:prstGeom prst="rect">
            <a:avLst/>
          </a:prstGeom>
        </p:spPr>
      </p:pic>
      <p:sp>
        <p:nvSpPr>
          <p:cNvPr id="10" name="TextBox Copyright"/>
          <p:cNvSpPr txBox="1"/>
          <p:nvPr userDrawn="1"/>
        </p:nvSpPr>
        <p:spPr>
          <a:xfrm>
            <a:off x="287524" y="4833004"/>
            <a:ext cx="1404156" cy="769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00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COPYRIGHT</a:t>
            </a:r>
            <a:r>
              <a:rPr lang="en-US" sz="500" baseline="0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2014 @ </a:t>
            </a:r>
            <a:r>
              <a:rPr lang="en-US" sz="500" b="1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UNITY</a:t>
            </a:r>
            <a:r>
              <a:rPr lang="en-US" sz="500" b="1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0" b="1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TECHNOLOGIES</a:t>
            </a:r>
            <a:endParaRPr lang="en-US" sz="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3600" y="709200"/>
            <a:ext cx="5925600" cy="3740400"/>
          </a:xfrm>
        </p:spPr>
        <p:txBody>
          <a:bodyPr tIns="72000" anchor="ctr" anchorCtr="0">
            <a:normAutofit/>
          </a:bodyPr>
          <a:lstStyle>
            <a:lvl1pPr marL="0" indent="0">
              <a:lnSpc>
                <a:spcPct val="90000"/>
              </a:lnSpc>
              <a:buNone/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2pPr>
            <a:lvl3pPr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3pPr>
            <a:lvl4pPr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4pPr>
            <a:lvl5pPr>
              <a:defRPr lang="en-GB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Click to edit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05126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6114330"/>
            <a:ext cx="898426" cy="273844"/>
          </a:xfrm>
        </p:spPr>
        <p:txBody>
          <a:bodyPr/>
          <a:lstStyle/>
          <a:p>
            <a:fld id="{A33EC8DC-6F9E-47CF-9FD1-25FE1532A71D}" type="datetime1">
              <a:rPr lang="en-US" smtClean="0"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6114330"/>
            <a:ext cx="30861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6114330"/>
            <a:ext cx="1390050" cy="273844"/>
          </a:xfrm>
        </p:spPr>
        <p:txBody>
          <a:bodyPr/>
          <a:lstStyle/>
          <a:p>
            <a:fld id="{A8526540-8BAE-4958-B62A-FD3CB538028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Baggrund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4" name="Isosceles Triangle pink"/>
          <p:cNvSpPr/>
          <p:nvPr userDrawn="1"/>
        </p:nvSpPr>
        <p:spPr>
          <a:xfrm rot="16200000">
            <a:off x="5292959" y="1293359"/>
            <a:ext cx="5144400" cy="2557681"/>
          </a:xfrm>
          <a:custGeom>
            <a:avLst/>
            <a:gdLst>
              <a:gd name="connsiteX0" fmla="*/ 0 w 5144400"/>
              <a:gd name="connsiteY0" fmla="*/ 2555776 h 2555776"/>
              <a:gd name="connsiteX1" fmla="*/ 2609291 w 5144400"/>
              <a:gd name="connsiteY1" fmla="*/ 0 h 2555776"/>
              <a:gd name="connsiteX2" fmla="*/ 5144400 w 5144400"/>
              <a:gd name="connsiteY2" fmla="*/ 2555776 h 2555776"/>
              <a:gd name="connsiteX3" fmla="*/ 0 w 5144400"/>
              <a:gd name="connsiteY3" fmla="*/ 2555776 h 2555776"/>
              <a:gd name="connsiteX0" fmla="*/ 0 w 5144400"/>
              <a:gd name="connsiteY0" fmla="*/ 2557681 h 2557681"/>
              <a:gd name="connsiteX1" fmla="*/ 2569286 w 5144400"/>
              <a:gd name="connsiteY1" fmla="*/ 0 h 2557681"/>
              <a:gd name="connsiteX2" fmla="*/ 5144400 w 5144400"/>
              <a:gd name="connsiteY2" fmla="*/ 2557681 h 2557681"/>
              <a:gd name="connsiteX3" fmla="*/ 0 w 5144400"/>
              <a:gd name="connsiteY3" fmla="*/ 2557681 h 2557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4400" h="2557681">
                <a:moveTo>
                  <a:pt x="0" y="2557681"/>
                </a:moveTo>
                <a:lnTo>
                  <a:pt x="2569286" y="0"/>
                </a:lnTo>
                <a:lnTo>
                  <a:pt x="5144400" y="2557681"/>
                </a:lnTo>
                <a:lnTo>
                  <a:pt x="0" y="255768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pic>
        <p:nvPicPr>
          <p:cNvPr id="11" name="Logo hvid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296" y="2349517"/>
            <a:ext cx="1198454" cy="438257"/>
          </a:xfrm>
          <a:prstGeom prst="rect">
            <a:avLst/>
          </a:prstGeom>
        </p:spPr>
      </p:pic>
      <p:sp>
        <p:nvSpPr>
          <p:cNvPr id="10" name="TextBox Copyright"/>
          <p:cNvSpPr txBox="1"/>
          <p:nvPr userDrawn="1"/>
        </p:nvSpPr>
        <p:spPr>
          <a:xfrm>
            <a:off x="287524" y="4833004"/>
            <a:ext cx="1404156" cy="769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00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COPYRIGHT</a:t>
            </a:r>
            <a:r>
              <a:rPr lang="en-US" sz="500" baseline="0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0" baseline="0" dirty="0" smtClean="0">
                <a:solidFill>
                  <a:schemeClr val="bg2">
                    <a:lumMod val="50000"/>
                  </a:schemeClr>
                </a:solidFill>
                <a:latin typeface="+mn-lt"/>
                <a:cs typeface="Arial" panose="020B0604020202020204" pitchFamily="34" charset="0"/>
              </a:rPr>
              <a:t>2014</a:t>
            </a:r>
            <a:r>
              <a:rPr lang="en-US" sz="500" baseline="0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@ </a:t>
            </a:r>
            <a:r>
              <a:rPr lang="en-US" sz="500" b="1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UNITY</a:t>
            </a:r>
            <a:r>
              <a:rPr lang="en-US" sz="500" b="1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0" b="1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TECHNOLOGIES</a:t>
            </a:r>
            <a:endParaRPr lang="en-US" sz="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3600" y="709200"/>
            <a:ext cx="5925600" cy="3740400"/>
          </a:xfrm>
        </p:spPr>
        <p:txBody>
          <a:bodyPr tIns="72000" anchor="ctr" anchorCtr="0">
            <a:normAutofit/>
          </a:bodyPr>
          <a:lstStyle>
            <a:lvl1pPr marL="0" indent="0">
              <a:lnSpc>
                <a:spcPct val="90000"/>
              </a:lnSpc>
              <a:buNone/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2pPr>
            <a:lvl3pPr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3pPr>
            <a:lvl4pPr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4pPr>
            <a:lvl5pPr>
              <a:defRPr lang="en-GB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Click to edit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8111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6114330"/>
            <a:ext cx="898426" cy="273844"/>
          </a:xfrm>
        </p:spPr>
        <p:txBody>
          <a:bodyPr/>
          <a:lstStyle/>
          <a:p>
            <a:fld id="{A33EC8DC-6F9E-47CF-9FD1-25FE1532A71D}" type="datetime1">
              <a:rPr lang="en-US" smtClean="0"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6114330"/>
            <a:ext cx="30861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6114330"/>
            <a:ext cx="1390050" cy="273844"/>
          </a:xfrm>
        </p:spPr>
        <p:txBody>
          <a:bodyPr/>
          <a:lstStyle/>
          <a:p>
            <a:fld id="{A8526540-8BAE-4958-B62A-FD3CB538028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Baggrund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4" name="Isosceles Triangle pink"/>
          <p:cNvSpPr/>
          <p:nvPr userDrawn="1"/>
        </p:nvSpPr>
        <p:spPr>
          <a:xfrm rot="16200000">
            <a:off x="5292959" y="1293359"/>
            <a:ext cx="5144400" cy="2557681"/>
          </a:xfrm>
          <a:custGeom>
            <a:avLst/>
            <a:gdLst>
              <a:gd name="connsiteX0" fmla="*/ 0 w 5144400"/>
              <a:gd name="connsiteY0" fmla="*/ 2555776 h 2555776"/>
              <a:gd name="connsiteX1" fmla="*/ 2609291 w 5144400"/>
              <a:gd name="connsiteY1" fmla="*/ 0 h 2555776"/>
              <a:gd name="connsiteX2" fmla="*/ 5144400 w 5144400"/>
              <a:gd name="connsiteY2" fmla="*/ 2555776 h 2555776"/>
              <a:gd name="connsiteX3" fmla="*/ 0 w 5144400"/>
              <a:gd name="connsiteY3" fmla="*/ 2555776 h 2555776"/>
              <a:gd name="connsiteX0" fmla="*/ 0 w 5144400"/>
              <a:gd name="connsiteY0" fmla="*/ 2557681 h 2557681"/>
              <a:gd name="connsiteX1" fmla="*/ 2569286 w 5144400"/>
              <a:gd name="connsiteY1" fmla="*/ 0 h 2557681"/>
              <a:gd name="connsiteX2" fmla="*/ 5144400 w 5144400"/>
              <a:gd name="connsiteY2" fmla="*/ 2557681 h 2557681"/>
              <a:gd name="connsiteX3" fmla="*/ 0 w 5144400"/>
              <a:gd name="connsiteY3" fmla="*/ 2557681 h 2557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4400" h="2557681">
                <a:moveTo>
                  <a:pt x="0" y="2557681"/>
                </a:moveTo>
                <a:lnTo>
                  <a:pt x="2569286" y="0"/>
                </a:lnTo>
                <a:lnTo>
                  <a:pt x="5144400" y="2557681"/>
                </a:lnTo>
                <a:lnTo>
                  <a:pt x="0" y="255768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pic>
        <p:nvPicPr>
          <p:cNvPr id="11" name="Logo hvid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296" y="2349517"/>
            <a:ext cx="1198454" cy="438257"/>
          </a:xfrm>
          <a:prstGeom prst="rect">
            <a:avLst/>
          </a:prstGeom>
        </p:spPr>
      </p:pic>
      <p:sp>
        <p:nvSpPr>
          <p:cNvPr id="10" name="TextBox Copyright"/>
          <p:cNvSpPr txBox="1"/>
          <p:nvPr userDrawn="1"/>
        </p:nvSpPr>
        <p:spPr>
          <a:xfrm>
            <a:off x="287524" y="4833004"/>
            <a:ext cx="1404156" cy="769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00" dirty="0" smtClean="0">
                <a:solidFill>
                  <a:schemeClr val="bg2">
                    <a:lumMod val="50000"/>
                  </a:schemeClr>
                </a:solidFill>
                <a:latin typeface="+mn-lt"/>
                <a:cs typeface="Arial" panose="020B0604020202020204" pitchFamily="34" charset="0"/>
              </a:rPr>
              <a:t>COPYRIGHT</a:t>
            </a:r>
            <a:r>
              <a:rPr lang="en-US" sz="500" baseline="0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2014 @ </a:t>
            </a:r>
            <a:r>
              <a:rPr lang="en-US" sz="500" b="1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UNITY</a:t>
            </a:r>
            <a:r>
              <a:rPr lang="en-US" sz="500" b="1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0" b="1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TECHNOLOGIES</a:t>
            </a:r>
            <a:endParaRPr lang="en-US" sz="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3600" y="709200"/>
            <a:ext cx="5925600" cy="3740400"/>
          </a:xfrm>
        </p:spPr>
        <p:txBody>
          <a:bodyPr tIns="72000" anchor="ctr" anchorCtr="0">
            <a:normAutofit/>
          </a:bodyPr>
          <a:lstStyle>
            <a:lvl1pPr marL="0" indent="0">
              <a:lnSpc>
                <a:spcPct val="90000"/>
              </a:lnSpc>
              <a:buNone/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2pPr>
            <a:lvl3pPr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3pPr>
            <a:lvl4pPr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4pPr>
            <a:lvl5pPr>
              <a:defRPr lang="en-GB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Click to edit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17464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6114330"/>
            <a:ext cx="898426" cy="273844"/>
          </a:xfrm>
        </p:spPr>
        <p:txBody>
          <a:bodyPr/>
          <a:lstStyle/>
          <a:p>
            <a:fld id="{A33EC8DC-6F9E-47CF-9FD1-25FE1532A71D}" type="datetime1">
              <a:rPr lang="en-US" smtClean="0"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6114330"/>
            <a:ext cx="30861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6114330"/>
            <a:ext cx="1390050" cy="273844"/>
          </a:xfrm>
        </p:spPr>
        <p:txBody>
          <a:bodyPr/>
          <a:lstStyle/>
          <a:p>
            <a:fld id="{A8526540-8BAE-4958-B62A-FD3CB538028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Baggrund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4" name="Isosceles Triangle pink"/>
          <p:cNvSpPr/>
          <p:nvPr userDrawn="1"/>
        </p:nvSpPr>
        <p:spPr>
          <a:xfrm rot="16200000">
            <a:off x="5292959" y="1293359"/>
            <a:ext cx="5144400" cy="2557681"/>
          </a:xfrm>
          <a:custGeom>
            <a:avLst/>
            <a:gdLst>
              <a:gd name="connsiteX0" fmla="*/ 0 w 5144400"/>
              <a:gd name="connsiteY0" fmla="*/ 2555776 h 2555776"/>
              <a:gd name="connsiteX1" fmla="*/ 2609291 w 5144400"/>
              <a:gd name="connsiteY1" fmla="*/ 0 h 2555776"/>
              <a:gd name="connsiteX2" fmla="*/ 5144400 w 5144400"/>
              <a:gd name="connsiteY2" fmla="*/ 2555776 h 2555776"/>
              <a:gd name="connsiteX3" fmla="*/ 0 w 5144400"/>
              <a:gd name="connsiteY3" fmla="*/ 2555776 h 2555776"/>
              <a:gd name="connsiteX0" fmla="*/ 0 w 5144400"/>
              <a:gd name="connsiteY0" fmla="*/ 2557681 h 2557681"/>
              <a:gd name="connsiteX1" fmla="*/ 2569286 w 5144400"/>
              <a:gd name="connsiteY1" fmla="*/ 0 h 2557681"/>
              <a:gd name="connsiteX2" fmla="*/ 5144400 w 5144400"/>
              <a:gd name="connsiteY2" fmla="*/ 2557681 h 2557681"/>
              <a:gd name="connsiteX3" fmla="*/ 0 w 5144400"/>
              <a:gd name="connsiteY3" fmla="*/ 2557681 h 2557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4400" h="2557681">
                <a:moveTo>
                  <a:pt x="0" y="2557681"/>
                </a:moveTo>
                <a:lnTo>
                  <a:pt x="2569286" y="0"/>
                </a:lnTo>
                <a:lnTo>
                  <a:pt x="5144400" y="2557681"/>
                </a:lnTo>
                <a:lnTo>
                  <a:pt x="0" y="255768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pic>
        <p:nvPicPr>
          <p:cNvPr id="11" name="Logo hvid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296" y="2349517"/>
            <a:ext cx="1198454" cy="438257"/>
          </a:xfrm>
          <a:prstGeom prst="rect">
            <a:avLst/>
          </a:prstGeom>
        </p:spPr>
      </p:pic>
      <p:sp>
        <p:nvSpPr>
          <p:cNvPr id="10" name="TextBox Copyright"/>
          <p:cNvSpPr txBox="1"/>
          <p:nvPr userDrawn="1"/>
        </p:nvSpPr>
        <p:spPr>
          <a:xfrm>
            <a:off x="287524" y="4833004"/>
            <a:ext cx="1404156" cy="769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00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COPYRIGHT</a:t>
            </a:r>
            <a:r>
              <a:rPr lang="en-US" sz="500" baseline="0" dirty="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2014 @ </a:t>
            </a:r>
            <a:r>
              <a:rPr lang="en-US" sz="500" b="1" baseline="0" dirty="0" smtClean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UNITY</a:t>
            </a:r>
            <a:r>
              <a:rPr lang="en-US" sz="500" b="1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0" b="1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TECHNOLOGIES</a:t>
            </a:r>
            <a:endParaRPr lang="en-US" sz="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3600" y="709200"/>
            <a:ext cx="5925600" cy="3740400"/>
          </a:xfrm>
        </p:spPr>
        <p:txBody>
          <a:bodyPr tIns="72000" anchor="ctr" anchorCtr="0">
            <a:normAutofit/>
          </a:bodyPr>
          <a:lstStyle>
            <a:lvl1pPr marL="0" indent="0">
              <a:lnSpc>
                <a:spcPct val="90000"/>
              </a:lnSpc>
              <a:buNone/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2pPr>
            <a:lvl3pPr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3pPr>
            <a:lvl4pPr>
              <a:defRPr lang="en-US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4pPr>
            <a:lvl5pPr>
              <a:defRPr lang="en-GB" sz="3600" b="1" kern="1200" cap="all" spc="-5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Click to edit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17464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and tex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709200"/>
            <a:ext cx="7886700" cy="972000"/>
          </a:xfrm>
        </p:spPr>
        <p:txBody>
          <a:bodyPr/>
          <a:lstStyle/>
          <a:p>
            <a:r>
              <a:rPr lang="en-US" dirty="0" smtClean="0"/>
              <a:t>Click to edit title style</a:t>
            </a:r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735138"/>
            <a:ext cx="7390800" cy="2716212"/>
          </a:xfrm>
        </p:spPr>
        <p:txBody>
          <a:bodyPr/>
          <a:lstStyle/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Rectangle blue"/>
          <p:cNvSpPr/>
          <p:nvPr userDrawn="1"/>
        </p:nvSpPr>
        <p:spPr>
          <a:xfrm>
            <a:off x="8109256" y="3831890"/>
            <a:ext cx="1034743" cy="1311610"/>
          </a:xfrm>
          <a:custGeom>
            <a:avLst/>
            <a:gdLst>
              <a:gd name="connsiteX0" fmla="*/ 0 w 781650"/>
              <a:gd name="connsiteY0" fmla="*/ 0 h 1311610"/>
              <a:gd name="connsiteX1" fmla="*/ 781650 w 781650"/>
              <a:gd name="connsiteY1" fmla="*/ 0 h 1311610"/>
              <a:gd name="connsiteX2" fmla="*/ 781650 w 781650"/>
              <a:gd name="connsiteY2" fmla="*/ 1311610 h 1311610"/>
              <a:gd name="connsiteX3" fmla="*/ 0 w 781650"/>
              <a:gd name="connsiteY3" fmla="*/ 1311610 h 1311610"/>
              <a:gd name="connsiteX4" fmla="*/ 0 w 781650"/>
              <a:gd name="connsiteY4" fmla="*/ 0 h 1311610"/>
              <a:gd name="connsiteX0" fmla="*/ 0 w 1034743"/>
              <a:gd name="connsiteY0" fmla="*/ 1047750 h 1311610"/>
              <a:gd name="connsiteX1" fmla="*/ 1034743 w 1034743"/>
              <a:gd name="connsiteY1" fmla="*/ 0 h 1311610"/>
              <a:gd name="connsiteX2" fmla="*/ 1034743 w 1034743"/>
              <a:gd name="connsiteY2" fmla="*/ 1311610 h 1311610"/>
              <a:gd name="connsiteX3" fmla="*/ 253093 w 1034743"/>
              <a:gd name="connsiteY3" fmla="*/ 1311610 h 1311610"/>
              <a:gd name="connsiteX4" fmla="*/ 0 w 1034743"/>
              <a:gd name="connsiteY4" fmla="*/ 1047750 h 1311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4743" h="1311610">
                <a:moveTo>
                  <a:pt x="0" y="1047750"/>
                </a:moveTo>
                <a:lnTo>
                  <a:pt x="1034743" y="0"/>
                </a:lnTo>
                <a:lnTo>
                  <a:pt x="1034743" y="1311610"/>
                </a:lnTo>
                <a:lnTo>
                  <a:pt x="253093" y="1311610"/>
                </a:lnTo>
                <a:lnTo>
                  <a:pt x="0" y="10477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6222342"/>
            <a:ext cx="898426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F951F4C-5508-4AB9-8621-5FEF35A42793}" type="datetime1">
              <a:rPr lang="en-US" smtClean="0"/>
              <a:pPr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6222342"/>
            <a:ext cx="308610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6222342"/>
            <a:ext cx="139005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8526540-8BAE-4958-B62A-FD3CB538028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1" name="Logo RGB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039" y="4774407"/>
            <a:ext cx="618665" cy="225164"/>
          </a:xfrm>
          <a:prstGeom prst="rect">
            <a:avLst/>
          </a:prstGeom>
        </p:spPr>
      </p:pic>
      <p:grpSp>
        <p:nvGrpSpPr>
          <p:cNvPr id="20" name="Group 19"/>
          <p:cNvGrpSpPr/>
          <p:nvPr userDrawn="1"/>
        </p:nvGrpSpPr>
        <p:grpSpPr>
          <a:xfrm>
            <a:off x="-1548680" y="1749083"/>
            <a:ext cx="1457000" cy="2511425"/>
            <a:chOff x="-1548680" y="353019"/>
            <a:chExt cx="1457000" cy="2511425"/>
          </a:xfrm>
        </p:grpSpPr>
        <p:sp>
          <p:nvSpPr>
            <p:cNvPr id="22" name="Rectangle 21"/>
            <p:cNvSpPr/>
            <p:nvPr userDrawn="1"/>
          </p:nvSpPr>
          <p:spPr bwMode="auto">
            <a:xfrm>
              <a:off x="-1548680" y="353019"/>
              <a:ext cx="1457000" cy="224163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da-DK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r">
                <a:spcAft>
                  <a:spcPts val="200"/>
                </a:spcAft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Text Styles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the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TAB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key to switch between levels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1 = </a:t>
              </a: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Bullet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24 pt.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2 = Bullet 24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3 = Bullet 20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4 = Bullet 18 pt.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5 = Bullet 16 pt.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To get bullet / plain text again,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SHIFT + TAB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Alternatively,</a:t>
              </a:r>
            </a:p>
            <a:p>
              <a:pPr algn="r"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Increase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and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Decrease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list level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is used instead</a:t>
              </a:r>
              <a:endParaRPr lang="en-US" sz="900" noProof="1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23" name="Group 22"/>
            <p:cNvGrpSpPr>
              <a:grpSpLocks/>
            </p:cNvGrpSpPr>
            <p:nvPr userDrawn="1"/>
          </p:nvGrpSpPr>
          <p:grpSpPr bwMode="auto">
            <a:xfrm>
              <a:off x="-498671" y="2619035"/>
              <a:ext cx="406991" cy="245409"/>
              <a:chOff x="-474298" y="3592325"/>
              <a:chExt cx="348194" cy="222690"/>
            </a:xfrm>
          </p:grpSpPr>
          <p:pic>
            <p:nvPicPr>
              <p:cNvPr id="24" name="Picture 23"/>
              <p:cNvPicPr>
                <a:picLocks noChangeAspect="1" noChangeArrowheads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474298" y="3592325"/>
                <a:ext cx="348194" cy="2226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5" name="Rectangle 24"/>
              <p:cNvSpPr/>
              <p:nvPr userDrawn="1"/>
            </p:nvSpPr>
            <p:spPr bwMode="auto">
              <a:xfrm>
                <a:off x="-297232" y="3594614"/>
                <a:ext cx="171128" cy="211758"/>
              </a:xfrm>
              <a:prstGeom prst="rect">
                <a:avLst/>
              </a:prstGeom>
              <a:solidFill>
                <a:srgbClr val="FFFFFF">
                  <a:alpha val="65882"/>
                </a:srgbClr>
              </a:solidFill>
              <a:ln w="31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  <p:sp>
            <p:nvSpPr>
              <p:cNvPr id="26" name="Rounded Rectangle 25"/>
              <p:cNvSpPr/>
              <p:nvPr userDrawn="1"/>
            </p:nvSpPr>
            <p:spPr bwMode="auto">
              <a:xfrm>
                <a:off x="-465643" y="3597495"/>
                <a:ext cx="168412" cy="217520"/>
              </a:xfrm>
              <a:prstGeom prst="roundRect">
                <a:avLst/>
              </a:prstGeom>
              <a:noFill/>
              <a:ln w="127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176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black"/>
          <p:cNvSpPr/>
          <p:nvPr userDrawn="1"/>
        </p:nvSpPr>
        <p:spPr>
          <a:xfrm>
            <a:off x="2469468" y="0"/>
            <a:ext cx="6674532" cy="5143500"/>
          </a:xfrm>
          <a:custGeom>
            <a:avLst/>
            <a:gdLst>
              <a:gd name="connsiteX0" fmla="*/ 0 w 5760132"/>
              <a:gd name="connsiteY0" fmla="*/ 0 h 5143500"/>
              <a:gd name="connsiteX1" fmla="*/ 5760132 w 5760132"/>
              <a:gd name="connsiteY1" fmla="*/ 0 h 5143500"/>
              <a:gd name="connsiteX2" fmla="*/ 5760132 w 5760132"/>
              <a:gd name="connsiteY2" fmla="*/ 5143500 h 5143500"/>
              <a:gd name="connsiteX3" fmla="*/ 0 w 5760132"/>
              <a:gd name="connsiteY3" fmla="*/ 5143500 h 5143500"/>
              <a:gd name="connsiteX4" fmla="*/ 0 w 5760132"/>
              <a:gd name="connsiteY4" fmla="*/ 0 h 5143500"/>
              <a:gd name="connsiteX0" fmla="*/ 0 w 6674532"/>
              <a:gd name="connsiteY0" fmla="*/ 1724891 h 5143500"/>
              <a:gd name="connsiteX1" fmla="*/ 6674532 w 6674532"/>
              <a:gd name="connsiteY1" fmla="*/ 0 h 5143500"/>
              <a:gd name="connsiteX2" fmla="*/ 6674532 w 6674532"/>
              <a:gd name="connsiteY2" fmla="*/ 5143500 h 5143500"/>
              <a:gd name="connsiteX3" fmla="*/ 914400 w 6674532"/>
              <a:gd name="connsiteY3" fmla="*/ 5143500 h 5143500"/>
              <a:gd name="connsiteX4" fmla="*/ 0 w 6674532"/>
              <a:gd name="connsiteY4" fmla="*/ 1724891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74532" h="5143500">
                <a:moveTo>
                  <a:pt x="0" y="1724891"/>
                </a:moveTo>
                <a:lnTo>
                  <a:pt x="6674532" y="0"/>
                </a:lnTo>
                <a:lnTo>
                  <a:pt x="6674532" y="5143500"/>
                </a:lnTo>
                <a:lnTo>
                  <a:pt x="914400" y="5143500"/>
                </a:lnTo>
                <a:lnTo>
                  <a:pt x="0" y="172489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2" name="Rectangle pink"/>
          <p:cNvSpPr/>
          <p:nvPr userDrawn="1"/>
        </p:nvSpPr>
        <p:spPr>
          <a:xfrm>
            <a:off x="0" y="0"/>
            <a:ext cx="9144000" cy="4263938"/>
          </a:xfrm>
          <a:custGeom>
            <a:avLst/>
            <a:gdLst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9144000 w 9144000"/>
              <a:gd name="connsiteY2" fmla="*/ 4263938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225489 w 9144000"/>
              <a:gd name="connsiteY2" fmla="*/ 1413161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487707 w 9144000"/>
              <a:gd name="connsiteY2" fmla="*/ 1762785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4263938">
                <a:moveTo>
                  <a:pt x="0" y="0"/>
                </a:moveTo>
                <a:lnTo>
                  <a:pt x="9144000" y="0"/>
                </a:lnTo>
                <a:lnTo>
                  <a:pt x="2487707" y="1762785"/>
                </a:lnTo>
                <a:lnTo>
                  <a:pt x="0" y="42639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20000" y="1738313"/>
            <a:ext cx="5328000" cy="1049461"/>
          </a:xfrm>
        </p:spPr>
        <p:txBody>
          <a:bodyPr anchor="t" anchorCtr="0"/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0000" y="2930400"/>
            <a:ext cx="5328000" cy="1524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5898306"/>
            <a:ext cx="898426" cy="273844"/>
          </a:xfrm>
        </p:spPr>
        <p:txBody>
          <a:bodyPr/>
          <a:lstStyle/>
          <a:p>
            <a:fld id="{4B17A35D-A8CD-4D3C-8056-818935AB8FCB}" type="datetime1">
              <a:rPr lang="en-US" smtClean="0"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5898306"/>
            <a:ext cx="30861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5898306"/>
            <a:ext cx="1390050" cy="273844"/>
          </a:xfrm>
        </p:spPr>
        <p:txBody>
          <a:bodyPr/>
          <a:lstStyle/>
          <a:p>
            <a:fld id="{A8526540-8BAE-4958-B62A-FD3CB5380289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1" name="Logo RGB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85" y="641813"/>
            <a:ext cx="1736166" cy="63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0531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and text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709200"/>
            <a:ext cx="7886700" cy="972000"/>
          </a:xfrm>
        </p:spPr>
        <p:txBody>
          <a:bodyPr/>
          <a:lstStyle/>
          <a:p>
            <a:r>
              <a:rPr lang="en-US" dirty="0" smtClean="0"/>
              <a:t>Click to edit title style</a:t>
            </a:r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735138"/>
            <a:ext cx="7390800" cy="2716212"/>
          </a:xfrm>
        </p:spPr>
        <p:txBody>
          <a:bodyPr/>
          <a:lstStyle/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Rectangle yellow"/>
          <p:cNvSpPr/>
          <p:nvPr userDrawn="1"/>
        </p:nvSpPr>
        <p:spPr>
          <a:xfrm>
            <a:off x="8109256" y="3831890"/>
            <a:ext cx="1034743" cy="1311610"/>
          </a:xfrm>
          <a:custGeom>
            <a:avLst/>
            <a:gdLst>
              <a:gd name="connsiteX0" fmla="*/ 0 w 781650"/>
              <a:gd name="connsiteY0" fmla="*/ 0 h 1311610"/>
              <a:gd name="connsiteX1" fmla="*/ 781650 w 781650"/>
              <a:gd name="connsiteY1" fmla="*/ 0 h 1311610"/>
              <a:gd name="connsiteX2" fmla="*/ 781650 w 781650"/>
              <a:gd name="connsiteY2" fmla="*/ 1311610 h 1311610"/>
              <a:gd name="connsiteX3" fmla="*/ 0 w 781650"/>
              <a:gd name="connsiteY3" fmla="*/ 1311610 h 1311610"/>
              <a:gd name="connsiteX4" fmla="*/ 0 w 781650"/>
              <a:gd name="connsiteY4" fmla="*/ 0 h 1311610"/>
              <a:gd name="connsiteX0" fmla="*/ 0 w 1034743"/>
              <a:gd name="connsiteY0" fmla="*/ 1047750 h 1311610"/>
              <a:gd name="connsiteX1" fmla="*/ 1034743 w 1034743"/>
              <a:gd name="connsiteY1" fmla="*/ 0 h 1311610"/>
              <a:gd name="connsiteX2" fmla="*/ 1034743 w 1034743"/>
              <a:gd name="connsiteY2" fmla="*/ 1311610 h 1311610"/>
              <a:gd name="connsiteX3" fmla="*/ 253093 w 1034743"/>
              <a:gd name="connsiteY3" fmla="*/ 1311610 h 1311610"/>
              <a:gd name="connsiteX4" fmla="*/ 0 w 1034743"/>
              <a:gd name="connsiteY4" fmla="*/ 1047750 h 1311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4743" h="1311610">
                <a:moveTo>
                  <a:pt x="0" y="1047750"/>
                </a:moveTo>
                <a:lnTo>
                  <a:pt x="1034743" y="0"/>
                </a:lnTo>
                <a:lnTo>
                  <a:pt x="1034743" y="1311610"/>
                </a:lnTo>
                <a:lnTo>
                  <a:pt x="253093" y="1311610"/>
                </a:lnTo>
                <a:lnTo>
                  <a:pt x="0" y="10477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6222342"/>
            <a:ext cx="898426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F951F4C-5508-4AB9-8621-5FEF35A42793}" type="datetime1">
              <a:rPr lang="en-US" smtClean="0"/>
              <a:pPr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6222342"/>
            <a:ext cx="308610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6222342"/>
            <a:ext cx="139005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8526540-8BAE-4958-B62A-FD3CB538028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1" name="Logo RGB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039" y="4774407"/>
            <a:ext cx="618665" cy="225164"/>
          </a:xfrm>
          <a:prstGeom prst="rect">
            <a:avLst/>
          </a:prstGeom>
        </p:spPr>
      </p:pic>
      <p:grpSp>
        <p:nvGrpSpPr>
          <p:cNvPr id="20" name="Group 19"/>
          <p:cNvGrpSpPr/>
          <p:nvPr userDrawn="1"/>
        </p:nvGrpSpPr>
        <p:grpSpPr>
          <a:xfrm>
            <a:off x="-1548680" y="1749083"/>
            <a:ext cx="1457000" cy="2511425"/>
            <a:chOff x="-1548680" y="353019"/>
            <a:chExt cx="1457000" cy="2511425"/>
          </a:xfrm>
        </p:grpSpPr>
        <p:sp>
          <p:nvSpPr>
            <p:cNvPr id="22" name="Rectangle 21"/>
            <p:cNvSpPr/>
            <p:nvPr userDrawn="1"/>
          </p:nvSpPr>
          <p:spPr bwMode="auto">
            <a:xfrm>
              <a:off x="-1548680" y="353019"/>
              <a:ext cx="1457000" cy="224163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da-DK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r">
                <a:spcAft>
                  <a:spcPts val="200"/>
                </a:spcAft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Text Styles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the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TAB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key to switch between levels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1 = Bullet 24 pt.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2 = Bullet 24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3 = Bullet 20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4 = Bullet 18 pt.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5 = Bullet 16 pt.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To get bullet / plain text again,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SHIFT + TAB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Alternatively,</a:t>
              </a:r>
            </a:p>
            <a:p>
              <a:pPr algn="r"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Increase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and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Decrease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list level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is used instead</a:t>
              </a:r>
              <a:endParaRPr lang="en-US" sz="900" noProof="1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23" name="Group 22"/>
            <p:cNvGrpSpPr>
              <a:grpSpLocks/>
            </p:cNvGrpSpPr>
            <p:nvPr userDrawn="1"/>
          </p:nvGrpSpPr>
          <p:grpSpPr bwMode="auto">
            <a:xfrm>
              <a:off x="-498671" y="2619035"/>
              <a:ext cx="406991" cy="245409"/>
              <a:chOff x="-474298" y="3592325"/>
              <a:chExt cx="348194" cy="222690"/>
            </a:xfrm>
          </p:grpSpPr>
          <p:pic>
            <p:nvPicPr>
              <p:cNvPr id="24" name="Picture 23"/>
              <p:cNvPicPr>
                <a:picLocks noChangeAspect="1" noChangeArrowheads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474298" y="3592325"/>
                <a:ext cx="348194" cy="2226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5" name="Rectangle 24"/>
              <p:cNvSpPr/>
              <p:nvPr userDrawn="1"/>
            </p:nvSpPr>
            <p:spPr bwMode="auto">
              <a:xfrm>
                <a:off x="-297232" y="3594614"/>
                <a:ext cx="171128" cy="211758"/>
              </a:xfrm>
              <a:prstGeom prst="rect">
                <a:avLst/>
              </a:prstGeom>
              <a:solidFill>
                <a:srgbClr val="FFFFFF">
                  <a:alpha val="65882"/>
                </a:srgbClr>
              </a:solidFill>
              <a:ln w="31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  <p:sp>
            <p:nvSpPr>
              <p:cNvPr id="26" name="Rounded Rectangle 25"/>
              <p:cNvSpPr/>
              <p:nvPr userDrawn="1"/>
            </p:nvSpPr>
            <p:spPr bwMode="auto">
              <a:xfrm>
                <a:off x="-465643" y="3597495"/>
                <a:ext cx="168412" cy="217520"/>
              </a:xfrm>
              <a:prstGeom prst="roundRect">
                <a:avLst/>
              </a:prstGeom>
              <a:noFill/>
              <a:ln w="127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413648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and text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709200"/>
            <a:ext cx="7886700" cy="972000"/>
          </a:xfrm>
        </p:spPr>
        <p:txBody>
          <a:bodyPr/>
          <a:lstStyle/>
          <a:p>
            <a:r>
              <a:rPr lang="en-US" dirty="0" smtClean="0"/>
              <a:t>Click to edit title style</a:t>
            </a:r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735138"/>
            <a:ext cx="7390800" cy="2716212"/>
          </a:xfrm>
        </p:spPr>
        <p:txBody>
          <a:bodyPr/>
          <a:lstStyle/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Rectangle green"/>
          <p:cNvSpPr/>
          <p:nvPr userDrawn="1"/>
        </p:nvSpPr>
        <p:spPr>
          <a:xfrm>
            <a:off x="8109256" y="3831890"/>
            <a:ext cx="1034743" cy="1311610"/>
          </a:xfrm>
          <a:custGeom>
            <a:avLst/>
            <a:gdLst>
              <a:gd name="connsiteX0" fmla="*/ 0 w 781650"/>
              <a:gd name="connsiteY0" fmla="*/ 0 h 1311610"/>
              <a:gd name="connsiteX1" fmla="*/ 781650 w 781650"/>
              <a:gd name="connsiteY1" fmla="*/ 0 h 1311610"/>
              <a:gd name="connsiteX2" fmla="*/ 781650 w 781650"/>
              <a:gd name="connsiteY2" fmla="*/ 1311610 h 1311610"/>
              <a:gd name="connsiteX3" fmla="*/ 0 w 781650"/>
              <a:gd name="connsiteY3" fmla="*/ 1311610 h 1311610"/>
              <a:gd name="connsiteX4" fmla="*/ 0 w 781650"/>
              <a:gd name="connsiteY4" fmla="*/ 0 h 1311610"/>
              <a:gd name="connsiteX0" fmla="*/ 0 w 1034743"/>
              <a:gd name="connsiteY0" fmla="*/ 1047750 h 1311610"/>
              <a:gd name="connsiteX1" fmla="*/ 1034743 w 1034743"/>
              <a:gd name="connsiteY1" fmla="*/ 0 h 1311610"/>
              <a:gd name="connsiteX2" fmla="*/ 1034743 w 1034743"/>
              <a:gd name="connsiteY2" fmla="*/ 1311610 h 1311610"/>
              <a:gd name="connsiteX3" fmla="*/ 253093 w 1034743"/>
              <a:gd name="connsiteY3" fmla="*/ 1311610 h 1311610"/>
              <a:gd name="connsiteX4" fmla="*/ 0 w 1034743"/>
              <a:gd name="connsiteY4" fmla="*/ 1047750 h 1311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4743" h="1311610">
                <a:moveTo>
                  <a:pt x="0" y="1047750"/>
                </a:moveTo>
                <a:lnTo>
                  <a:pt x="1034743" y="0"/>
                </a:lnTo>
                <a:lnTo>
                  <a:pt x="1034743" y="1311610"/>
                </a:lnTo>
                <a:lnTo>
                  <a:pt x="253093" y="1311610"/>
                </a:lnTo>
                <a:lnTo>
                  <a:pt x="0" y="104775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6222342"/>
            <a:ext cx="898426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F951F4C-5508-4AB9-8621-5FEF35A42793}" type="datetime1">
              <a:rPr lang="en-US" smtClean="0"/>
              <a:pPr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6222342"/>
            <a:ext cx="308610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6222342"/>
            <a:ext cx="139005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8526540-8BAE-4958-B62A-FD3CB538028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1" name="Logo RGB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039" y="4774407"/>
            <a:ext cx="618665" cy="225164"/>
          </a:xfrm>
          <a:prstGeom prst="rect">
            <a:avLst/>
          </a:prstGeom>
        </p:spPr>
      </p:pic>
      <p:grpSp>
        <p:nvGrpSpPr>
          <p:cNvPr id="16" name="Group 15"/>
          <p:cNvGrpSpPr/>
          <p:nvPr userDrawn="1"/>
        </p:nvGrpSpPr>
        <p:grpSpPr>
          <a:xfrm>
            <a:off x="-1548680" y="1749083"/>
            <a:ext cx="1457000" cy="2511425"/>
            <a:chOff x="-1548680" y="353019"/>
            <a:chExt cx="1457000" cy="2511425"/>
          </a:xfrm>
        </p:grpSpPr>
        <p:sp>
          <p:nvSpPr>
            <p:cNvPr id="17" name="Rectangle 16"/>
            <p:cNvSpPr/>
            <p:nvPr userDrawn="1"/>
          </p:nvSpPr>
          <p:spPr bwMode="auto">
            <a:xfrm>
              <a:off x="-1548680" y="353019"/>
              <a:ext cx="1457000" cy="224163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da-DK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r">
                <a:spcAft>
                  <a:spcPts val="200"/>
                </a:spcAft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Text Styles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the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TAB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key to switch between levels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1 = Bullet 24 pt.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2 = Bullet 24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3 = Bullet 20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4 = Bullet 18 pt.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5 = Bullet 16 pt.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To get bullet / plain text again,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SHIFT + TAB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Alternatively,</a:t>
              </a:r>
            </a:p>
            <a:p>
              <a:pPr algn="r"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Increase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and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Decrease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list level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is used instead</a:t>
              </a:r>
              <a:endParaRPr lang="en-US" sz="900" noProof="1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8" name="Group 17"/>
            <p:cNvGrpSpPr>
              <a:grpSpLocks/>
            </p:cNvGrpSpPr>
            <p:nvPr userDrawn="1"/>
          </p:nvGrpSpPr>
          <p:grpSpPr bwMode="auto">
            <a:xfrm>
              <a:off x="-498671" y="2619035"/>
              <a:ext cx="406991" cy="245409"/>
              <a:chOff x="-474298" y="3592325"/>
              <a:chExt cx="348194" cy="222690"/>
            </a:xfrm>
          </p:grpSpPr>
          <p:pic>
            <p:nvPicPr>
              <p:cNvPr id="19" name="Picture 18"/>
              <p:cNvPicPr>
                <a:picLocks noChangeAspect="1" noChangeArrowheads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474298" y="3592325"/>
                <a:ext cx="348194" cy="2226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7" name="Rectangle 26"/>
              <p:cNvSpPr/>
              <p:nvPr userDrawn="1"/>
            </p:nvSpPr>
            <p:spPr bwMode="auto">
              <a:xfrm>
                <a:off x="-297232" y="3594614"/>
                <a:ext cx="171128" cy="211758"/>
              </a:xfrm>
              <a:prstGeom prst="rect">
                <a:avLst/>
              </a:prstGeom>
              <a:solidFill>
                <a:srgbClr val="FFFFFF">
                  <a:alpha val="65882"/>
                </a:srgbClr>
              </a:solidFill>
              <a:ln w="31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  <p:sp>
            <p:nvSpPr>
              <p:cNvPr id="28" name="Rounded Rectangle 27"/>
              <p:cNvSpPr/>
              <p:nvPr userDrawn="1"/>
            </p:nvSpPr>
            <p:spPr bwMode="auto">
              <a:xfrm>
                <a:off x="-465643" y="3597495"/>
                <a:ext cx="168412" cy="217520"/>
              </a:xfrm>
              <a:prstGeom prst="roundRect">
                <a:avLst/>
              </a:prstGeom>
              <a:noFill/>
              <a:ln w="127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413648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and text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709200"/>
            <a:ext cx="7886700" cy="972000"/>
          </a:xfrm>
        </p:spPr>
        <p:txBody>
          <a:bodyPr/>
          <a:lstStyle/>
          <a:p>
            <a:r>
              <a:rPr lang="en-US" dirty="0" smtClean="0"/>
              <a:t>Click to edit title style</a:t>
            </a:r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735138"/>
            <a:ext cx="7390800" cy="2716212"/>
          </a:xfrm>
        </p:spPr>
        <p:txBody>
          <a:bodyPr/>
          <a:lstStyle/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Rectangle pink"/>
          <p:cNvSpPr/>
          <p:nvPr userDrawn="1"/>
        </p:nvSpPr>
        <p:spPr>
          <a:xfrm>
            <a:off x="8109256" y="3831890"/>
            <a:ext cx="1034743" cy="1311610"/>
          </a:xfrm>
          <a:custGeom>
            <a:avLst/>
            <a:gdLst>
              <a:gd name="connsiteX0" fmla="*/ 0 w 781650"/>
              <a:gd name="connsiteY0" fmla="*/ 0 h 1311610"/>
              <a:gd name="connsiteX1" fmla="*/ 781650 w 781650"/>
              <a:gd name="connsiteY1" fmla="*/ 0 h 1311610"/>
              <a:gd name="connsiteX2" fmla="*/ 781650 w 781650"/>
              <a:gd name="connsiteY2" fmla="*/ 1311610 h 1311610"/>
              <a:gd name="connsiteX3" fmla="*/ 0 w 781650"/>
              <a:gd name="connsiteY3" fmla="*/ 1311610 h 1311610"/>
              <a:gd name="connsiteX4" fmla="*/ 0 w 781650"/>
              <a:gd name="connsiteY4" fmla="*/ 0 h 1311610"/>
              <a:gd name="connsiteX0" fmla="*/ 0 w 1034743"/>
              <a:gd name="connsiteY0" fmla="*/ 1047750 h 1311610"/>
              <a:gd name="connsiteX1" fmla="*/ 1034743 w 1034743"/>
              <a:gd name="connsiteY1" fmla="*/ 0 h 1311610"/>
              <a:gd name="connsiteX2" fmla="*/ 1034743 w 1034743"/>
              <a:gd name="connsiteY2" fmla="*/ 1311610 h 1311610"/>
              <a:gd name="connsiteX3" fmla="*/ 253093 w 1034743"/>
              <a:gd name="connsiteY3" fmla="*/ 1311610 h 1311610"/>
              <a:gd name="connsiteX4" fmla="*/ 0 w 1034743"/>
              <a:gd name="connsiteY4" fmla="*/ 1047750 h 1311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4743" h="1311610">
                <a:moveTo>
                  <a:pt x="0" y="1047750"/>
                </a:moveTo>
                <a:lnTo>
                  <a:pt x="1034743" y="0"/>
                </a:lnTo>
                <a:lnTo>
                  <a:pt x="1034743" y="1311610"/>
                </a:lnTo>
                <a:lnTo>
                  <a:pt x="253093" y="1311610"/>
                </a:lnTo>
                <a:lnTo>
                  <a:pt x="0" y="104775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6222342"/>
            <a:ext cx="898426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F951F4C-5508-4AB9-8621-5FEF35A42793}" type="datetime1">
              <a:rPr lang="en-US" smtClean="0"/>
              <a:pPr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6222342"/>
            <a:ext cx="308610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6222342"/>
            <a:ext cx="139005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8526540-8BAE-4958-B62A-FD3CB538028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Logo hvid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039" y="4773618"/>
            <a:ext cx="615267" cy="224994"/>
          </a:xfrm>
          <a:prstGeom prst="rect">
            <a:avLst/>
          </a:prstGeom>
        </p:spPr>
      </p:pic>
      <p:grpSp>
        <p:nvGrpSpPr>
          <p:cNvPr id="16" name="Group 15"/>
          <p:cNvGrpSpPr/>
          <p:nvPr userDrawn="1"/>
        </p:nvGrpSpPr>
        <p:grpSpPr>
          <a:xfrm>
            <a:off x="-1548680" y="1749083"/>
            <a:ext cx="1457000" cy="2511425"/>
            <a:chOff x="-1548680" y="353019"/>
            <a:chExt cx="1457000" cy="2511425"/>
          </a:xfrm>
        </p:grpSpPr>
        <p:sp>
          <p:nvSpPr>
            <p:cNvPr id="17" name="Rectangle 16"/>
            <p:cNvSpPr/>
            <p:nvPr userDrawn="1"/>
          </p:nvSpPr>
          <p:spPr bwMode="auto">
            <a:xfrm>
              <a:off x="-1548680" y="353019"/>
              <a:ext cx="1457000" cy="224163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da-DK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r">
                <a:spcAft>
                  <a:spcPts val="200"/>
                </a:spcAft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Text Styles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the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TAB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key to switch between levels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1 = Bullet 24 pt.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2 = Bullet 24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3 = Bullet 20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4 = Bullet 18 pt.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5 = Bullet 16 pt.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To get bullet / plain text again,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SHIFT + TAB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Alternatively,</a:t>
              </a:r>
            </a:p>
            <a:p>
              <a:pPr algn="r"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Increase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and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Decrease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list level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is used instead</a:t>
              </a:r>
              <a:endParaRPr lang="en-US" sz="900" noProof="1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8" name="Group 17"/>
            <p:cNvGrpSpPr>
              <a:grpSpLocks/>
            </p:cNvGrpSpPr>
            <p:nvPr userDrawn="1"/>
          </p:nvGrpSpPr>
          <p:grpSpPr bwMode="auto">
            <a:xfrm>
              <a:off x="-498671" y="2619035"/>
              <a:ext cx="406991" cy="245409"/>
              <a:chOff x="-474298" y="3592325"/>
              <a:chExt cx="348194" cy="222690"/>
            </a:xfrm>
          </p:grpSpPr>
          <p:pic>
            <p:nvPicPr>
              <p:cNvPr id="19" name="Picture 18"/>
              <p:cNvPicPr>
                <a:picLocks noChangeAspect="1" noChangeArrowheads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474298" y="3592325"/>
                <a:ext cx="348194" cy="2226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7" name="Rectangle 26"/>
              <p:cNvSpPr/>
              <p:nvPr userDrawn="1"/>
            </p:nvSpPr>
            <p:spPr bwMode="auto">
              <a:xfrm>
                <a:off x="-297232" y="3594614"/>
                <a:ext cx="171128" cy="211758"/>
              </a:xfrm>
              <a:prstGeom prst="rect">
                <a:avLst/>
              </a:prstGeom>
              <a:solidFill>
                <a:srgbClr val="FFFFFF">
                  <a:alpha val="65882"/>
                </a:srgbClr>
              </a:solidFill>
              <a:ln w="31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  <p:sp>
            <p:nvSpPr>
              <p:cNvPr id="28" name="Rounded Rectangle 27"/>
              <p:cNvSpPr/>
              <p:nvPr userDrawn="1"/>
            </p:nvSpPr>
            <p:spPr bwMode="auto">
              <a:xfrm>
                <a:off x="-465643" y="3597495"/>
                <a:ext cx="168412" cy="217520"/>
              </a:xfrm>
              <a:prstGeom prst="roundRect">
                <a:avLst/>
              </a:prstGeom>
              <a:noFill/>
              <a:ln w="127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413648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and text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709200"/>
            <a:ext cx="7886700" cy="972000"/>
          </a:xfrm>
        </p:spPr>
        <p:txBody>
          <a:bodyPr/>
          <a:lstStyle/>
          <a:p>
            <a:r>
              <a:rPr lang="en-US" dirty="0" smtClean="0"/>
              <a:t>Click to edit title style</a:t>
            </a:r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735138"/>
            <a:ext cx="7390800" cy="2716212"/>
          </a:xfrm>
        </p:spPr>
        <p:txBody>
          <a:bodyPr/>
          <a:lstStyle/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Rectangle pink"/>
          <p:cNvSpPr/>
          <p:nvPr userDrawn="1"/>
        </p:nvSpPr>
        <p:spPr>
          <a:xfrm>
            <a:off x="8109256" y="3831890"/>
            <a:ext cx="1034743" cy="1311610"/>
          </a:xfrm>
          <a:custGeom>
            <a:avLst/>
            <a:gdLst>
              <a:gd name="connsiteX0" fmla="*/ 0 w 781650"/>
              <a:gd name="connsiteY0" fmla="*/ 0 h 1311610"/>
              <a:gd name="connsiteX1" fmla="*/ 781650 w 781650"/>
              <a:gd name="connsiteY1" fmla="*/ 0 h 1311610"/>
              <a:gd name="connsiteX2" fmla="*/ 781650 w 781650"/>
              <a:gd name="connsiteY2" fmla="*/ 1311610 h 1311610"/>
              <a:gd name="connsiteX3" fmla="*/ 0 w 781650"/>
              <a:gd name="connsiteY3" fmla="*/ 1311610 h 1311610"/>
              <a:gd name="connsiteX4" fmla="*/ 0 w 781650"/>
              <a:gd name="connsiteY4" fmla="*/ 0 h 1311610"/>
              <a:gd name="connsiteX0" fmla="*/ 0 w 1034743"/>
              <a:gd name="connsiteY0" fmla="*/ 1047750 h 1311610"/>
              <a:gd name="connsiteX1" fmla="*/ 1034743 w 1034743"/>
              <a:gd name="connsiteY1" fmla="*/ 0 h 1311610"/>
              <a:gd name="connsiteX2" fmla="*/ 1034743 w 1034743"/>
              <a:gd name="connsiteY2" fmla="*/ 1311610 h 1311610"/>
              <a:gd name="connsiteX3" fmla="*/ 253093 w 1034743"/>
              <a:gd name="connsiteY3" fmla="*/ 1311610 h 1311610"/>
              <a:gd name="connsiteX4" fmla="*/ 0 w 1034743"/>
              <a:gd name="connsiteY4" fmla="*/ 1047750 h 1311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4743" h="1311610">
                <a:moveTo>
                  <a:pt x="0" y="1047750"/>
                </a:moveTo>
                <a:lnTo>
                  <a:pt x="1034743" y="0"/>
                </a:lnTo>
                <a:lnTo>
                  <a:pt x="1034743" y="1311610"/>
                </a:lnTo>
                <a:lnTo>
                  <a:pt x="253093" y="1311610"/>
                </a:lnTo>
                <a:lnTo>
                  <a:pt x="0" y="104775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6222342"/>
            <a:ext cx="898426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F951F4C-5508-4AB9-8621-5FEF35A42793}" type="datetime1">
              <a:rPr lang="en-US" smtClean="0"/>
              <a:pPr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6222342"/>
            <a:ext cx="308610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6222342"/>
            <a:ext cx="139005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8526540-8BAE-4958-B62A-FD3CB538028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Logo hvid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039" y="4773618"/>
            <a:ext cx="615267" cy="224994"/>
          </a:xfrm>
          <a:prstGeom prst="rect">
            <a:avLst/>
          </a:prstGeom>
        </p:spPr>
      </p:pic>
      <p:grpSp>
        <p:nvGrpSpPr>
          <p:cNvPr id="16" name="Group 15"/>
          <p:cNvGrpSpPr/>
          <p:nvPr userDrawn="1"/>
        </p:nvGrpSpPr>
        <p:grpSpPr>
          <a:xfrm>
            <a:off x="-1548680" y="1749083"/>
            <a:ext cx="1457000" cy="2511425"/>
            <a:chOff x="-1548680" y="353019"/>
            <a:chExt cx="1457000" cy="2511425"/>
          </a:xfrm>
        </p:grpSpPr>
        <p:sp>
          <p:nvSpPr>
            <p:cNvPr id="17" name="Rectangle 16"/>
            <p:cNvSpPr/>
            <p:nvPr userDrawn="1"/>
          </p:nvSpPr>
          <p:spPr bwMode="auto">
            <a:xfrm>
              <a:off x="-1548680" y="353019"/>
              <a:ext cx="1457000" cy="224163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da-DK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r">
                <a:spcAft>
                  <a:spcPts val="200"/>
                </a:spcAft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Text Styles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the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TAB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key to switch between levels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1 = Bullet 24 pt.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2 = Bullet 24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3 = Bullet 20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4 = Bullet 18 pt.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5 = Bullet 16 pt.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To get bullet / plain text again,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SHIFT + TAB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Alternatively,</a:t>
              </a:r>
            </a:p>
            <a:p>
              <a:pPr algn="r"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Increase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and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Decrease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list level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is used instead</a:t>
              </a:r>
              <a:endParaRPr lang="en-US" sz="900" noProof="1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8" name="Group 17"/>
            <p:cNvGrpSpPr>
              <a:grpSpLocks/>
            </p:cNvGrpSpPr>
            <p:nvPr userDrawn="1"/>
          </p:nvGrpSpPr>
          <p:grpSpPr bwMode="auto">
            <a:xfrm>
              <a:off x="-498671" y="2619035"/>
              <a:ext cx="406991" cy="245409"/>
              <a:chOff x="-474298" y="3592325"/>
              <a:chExt cx="348194" cy="222690"/>
            </a:xfrm>
          </p:grpSpPr>
          <p:pic>
            <p:nvPicPr>
              <p:cNvPr id="19" name="Picture 18"/>
              <p:cNvPicPr>
                <a:picLocks noChangeAspect="1" noChangeArrowheads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474298" y="3592325"/>
                <a:ext cx="348194" cy="2226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7" name="Rectangle 26"/>
              <p:cNvSpPr/>
              <p:nvPr userDrawn="1"/>
            </p:nvSpPr>
            <p:spPr bwMode="auto">
              <a:xfrm>
                <a:off x="-297232" y="3594614"/>
                <a:ext cx="171128" cy="211758"/>
              </a:xfrm>
              <a:prstGeom prst="rect">
                <a:avLst/>
              </a:prstGeom>
              <a:solidFill>
                <a:srgbClr val="FFFFFF">
                  <a:alpha val="65882"/>
                </a:srgbClr>
              </a:solidFill>
              <a:ln w="31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  <p:sp>
            <p:nvSpPr>
              <p:cNvPr id="28" name="Rounded Rectangle 27"/>
              <p:cNvSpPr/>
              <p:nvPr userDrawn="1"/>
            </p:nvSpPr>
            <p:spPr bwMode="auto">
              <a:xfrm>
                <a:off x="-465643" y="3597495"/>
                <a:ext cx="168412" cy="217520"/>
              </a:xfrm>
              <a:prstGeom prst="roundRect">
                <a:avLst/>
              </a:prstGeom>
              <a:noFill/>
              <a:ln w="127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688525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and text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709200"/>
            <a:ext cx="7886700" cy="972000"/>
          </a:xfrm>
        </p:spPr>
        <p:txBody>
          <a:bodyPr/>
          <a:lstStyle/>
          <a:p>
            <a:r>
              <a:rPr lang="en-US" dirty="0" smtClean="0"/>
              <a:t>Click to edit title style</a:t>
            </a:r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735138"/>
            <a:ext cx="7390800" cy="2716212"/>
          </a:xfrm>
        </p:spPr>
        <p:txBody>
          <a:bodyPr/>
          <a:lstStyle/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Rectangle pink"/>
          <p:cNvSpPr/>
          <p:nvPr userDrawn="1"/>
        </p:nvSpPr>
        <p:spPr>
          <a:xfrm>
            <a:off x="8109256" y="3831890"/>
            <a:ext cx="1034743" cy="1311610"/>
          </a:xfrm>
          <a:custGeom>
            <a:avLst/>
            <a:gdLst>
              <a:gd name="connsiteX0" fmla="*/ 0 w 781650"/>
              <a:gd name="connsiteY0" fmla="*/ 0 h 1311610"/>
              <a:gd name="connsiteX1" fmla="*/ 781650 w 781650"/>
              <a:gd name="connsiteY1" fmla="*/ 0 h 1311610"/>
              <a:gd name="connsiteX2" fmla="*/ 781650 w 781650"/>
              <a:gd name="connsiteY2" fmla="*/ 1311610 h 1311610"/>
              <a:gd name="connsiteX3" fmla="*/ 0 w 781650"/>
              <a:gd name="connsiteY3" fmla="*/ 1311610 h 1311610"/>
              <a:gd name="connsiteX4" fmla="*/ 0 w 781650"/>
              <a:gd name="connsiteY4" fmla="*/ 0 h 1311610"/>
              <a:gd name="connsiteX0" fmla="*/ 0 w 1034743"/>
              <a:gd name="connsiteY0" fmla="*/ 1047750 h 1311610"/>
              <a:gd name="connsiteX1" fmla="*/ 1034743 w 1034743"/>
              <a:gd name="connsiteY1" fmla="*/ 0 h 1311610"/>
              <a:gd name="connsiteX2" fmla="*/ 1034743 w 1034743"/>
              <a:gd name="connsiteY2" fmla="*/ 1311610 h 1311610"/>
              <a:gd name="connsiteX3" fmla="*/ 253093 w 1034743"/>
              <a:gd name="connsiteY3" fmla="*/ 1311610 h 1311610"/>
              <a:gd name="connsiteX4" fmla="*/ 0 w 1034743"/>
              <a:gd name="connsiteY4" fmla="*/ 1047750 h 1311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4743" h="1311610">
                <a:moveTo>
                  <a:pt x="0" y="1047750"/>
                </a:moveTo>
                <a:lnTo>
                  <a:pt x="1034743" y="0"/>
                </a:lnTo>
                <a:lnTo>
                  <a:pt x="1034743" y="1311610"/>
                </a:lnTo>
                <a:lnTo>
                  <a:pt x="253093" y="1311610"/>
                </a:lnTo>
                <a:lnTo>
                  <a:pt x="0" y="104775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6222342"/>
            <a:ext cx="898426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F951F4C-5508-4AB9-8621-5FEF35A42793}" type="datetime1">
              <a:rPr lang="en-US" smtClean="0"/>
              <a:pPr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6222342"/>
            <a:ext cx="308610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6222342"/>
            <a:ext cx="139005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8526540-8BAE-4958-B62A-FD3CB538028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Logo hvid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039" y="4773618"/>
            <a:ext cx="615267" cy="224994"/>
          </a:xfrm>
          <a:prstGeom prst="rect">
            <a:avLst/>
          </a:prstGeom>
        </p:spPr>
      </p:pic>
      <p:grpSp>
        <p:nvGrpSpPr>
          <p:cNvPr id="16" name="Group 15"/>
          <p:cNvGrpSpPr/>
          <p:nvPr userDrawn="1"/>
        </p:nvGrpSpPr>
        <p:grpSpPr>
          <a:xfrm>
            <a:off x="-1548680" y="1749083"/>
            <a:ext cx="1457000" cy="2511425"/>
            <a:chOff x="-1548680" y="353019"/>
            <a:chExt cx="1457000" cy="2511425"/>
          </a:xfrm>
        </p:grpSpPr>
        <p:sp>
          <p:nvSpPr>
            <p:cNvPr id="17" name="Rectangle 16"/>
            <p:cNvSpPr/>
            <p:nvPr userDrawn="1"/>
          </p:nvSpPr>
          <p:spPr bwMode="auto">
            <a:xfrm>
              <a:off x="-1548680" y="353019"/>
              <a:ext cx="1457000" cy="224163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da-DK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r">
                <a:spcAft>
                  <a:spcPts val="200"/>
                </a:spcAft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Text Styles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the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TAB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key to switch between levels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1 = Bullet 24 pt.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2 = Bullet 24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3 = Bullet 20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4 = Bullet 18 pt.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5 = Bullet 16 pt.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To get bullet / plain text again,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SHIFT + TAB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Alternatively,</a:t>
              </a:r>
            </a:p>
            <a:p>
              <a:pPr algn="r"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Increase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and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Decrease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list level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is used instead</a:t>
              </a:r>
              <a:endParaRPr lang="en-US" sz="900" noProof="1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8" name="Group 17"/>
            <p:cNvGrpSpPr>
              <a:grpSpLocks/>
            </p:cNvGrpSpPr>
            <p:nvPr userDrawn="1"/>
          </p:nvGrpSpPr>
          <p:grpSpPr bwMode="auto">
            <a:xfrm>
              <a:off x="-498671" y="2619035"/>
              <a:ext cx="406991" cy="245409"/>
              <a:chOff x="-474298" y="3592325"/>
              <a:chExt cx="348194" cy="222690"/>
            </a:xfrm>
          </p:grpSpPr>
          <p:pic>
            <p:nvPicPr>
              <p:cNvPr id="19" name="Picture 18"/>
              <p:cNvPicPr>
                <a:picLocks noChangeAspect="1" noChangeArrowheads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474298" y="3592325"/>
                <a:ext cx="348194" cy="2226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7" name="Rectangle 26"/>
              <p:cNvSpPr/>
              <p:nvPr userDrawn="1"/>
            </p:nvSpPr>
            <p:spPr bwMode="auto">
              <a:xfrm>
                <a:off x="-297232" y="3594614"/>
                <a:ext cx="171128" cy="211758"/>
              </a:xfrm>
              <a:prstGeom prst="rect">
                <a:avLst/>
              </a:prstGeom>
              <a:solidFill>
                <a:srgbClr val="FFFFFF">
                  <a:alpha val="65882"/>
                </a:srgbClr>
              </a:solidFill>
              <a:ln w="31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  <p:sp>
            <p:nvSpPr>
              <p:cNvPr id="28" name="Rounded Rectangle 27"/>
              <p:cNvSpPr/>
              <p:nvPr userDrawn="1"/>
            </p:nvSpPr>
            <p:spPr bwMode="auto">
              <a:xfrm>
                <a:off x="-465643" y="3597495"/>
                <a:ext cx="168412" cy="217520"/>
              </a:xfrm>
              <a:prstGeom prst="roundRect">
                <a:avLst/>
              </a:prstGeom>
              <a:noFill/>
              <a:ln w="127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6885251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and text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709200"/>
            <a:ext cx="7886700" cy="972000"/>
          </a:xfrm>
        </p:spPr>
        <p:txBody>
          <a:bodyPr/>
          <a:lstStyle/>
          <a:p>
            <a:r>
              <a:rPr lang="en-US" dirty="0" smtClean="0"/>
              <a:t>Click to edit title style</a:t>
            </a:r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1735138"/>
            <a:ext cx="7390800" cy="2716212"/>
          </a:xfrm>
        </p:spPr>
        <p:txBody>
          <a:bodyPr/>
          <a:lstStyle/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Rectangle black"/>
          <p:cNvSpPr/>
          <p:nvPr userDrawn="1"/>
        </p:nvSpPr>
        <p:spPr>
          <a:xfrm>
            <a:off x="8109256" y="3831890"/>
            <a:ext cx="1034743" cy="1311610"/>
          </a:xfrm>
          <a:custGeom>
            <a:avLst/>
            <a:gdLst>
              <a:gd name="connsiteX0" fmla="*/ 0 w 781650"/>
              <a:gd name="connsiteY0" fmla="*/ 0 h 1311610"/>
              <a:gd name="connsiteX1" fmla="*/ 781650 w 781650"/>
              <a:gd name="connsiteY1" fmla="*/ 0 h 1311610"/>
              <a:gd name="connsiteX2" fmla="*/ 781650 w 781650"/>
              <a:gd name="connsiteY2" fmla="*/ 1311610 h 1311610"/>
              <a:gd name="connsiteX3" fmla="*/ 0 w 781650"/>
              <a:gd name="connsiteY3" fmla="*/ 1311610 h 1311610"/>
              <a:gd name="connsiteX4" fmla="*/ 0 w 781650"/>
              <a:gd name="connsiteY4" fmla="*/ 0 h 1311610"/>
              <a:gd name="connsiteX0" fmla="*/ 0 w 1034743"/>
              <a:gd name="connsiteY0" fmla="*/ 1047750 h 1311610"/>
              <a:gd name="connsiteX1" fmla="*/ 1034743 w 1034743"/>
              <a:gd name="connsiteY1" fmla="*/ 0 h 1311610"/>
              <a:gd name="connsiteX2" fmla="*/ 1034743 w 1034743"/>
              <a:gd name="connsiteY2" fmla="*/ 1311610 h 1311610"/>
              <a:gd name="connsiteX3" fmla="*/ 253093 w 1034743"/>
              <a:gd name="connsiteY3" fmla="*/ 1311610 h 1311610"/>
              <a:gd name="connsiteX4" fmla="*/ 0 w 1034743"/>
              <a:gd name="connsiteY4" fmla="*/ 1047750 h 1311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4743" h="1311610">
                <a:moveTo>
                  <a:pt x="0" y="1047750"/>
                </a:moveTo>
                <a:lnTo>
                  <a:pt x="1034743" y="0"/>
                </a:lnTo>
                <a:lnTo>
                  <a:pt x="1034743" y="1311610"/>
                </a:lnTo>
                <a:lnTo>
                  <a:pt x="253093" y="1311610"/>
                </a:lnTo>
                <a:lnTo>
                  <a:pt x="0" y="10477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6222342"/>
            <a:ext cx="898426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F951F4C-5508-4AB9-8621-5FEF35A42793}" type="datetime1">
              <a:rPr lang="en-US" smtClean="0"/>
              <a:pPr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6222342"/>
            <a:ext cx="308610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6222342"/>
            <a:ext cx="139005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8526540-8BAE-4958-B62A-FD3CB538028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Logo hvid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039" y="4773618"/>
            <a:ext cx="615267" cy="224994"/>
          </a:xfrm>
          <a:prstGeom prst="rect">
            <a:avLst/>
          </a:prstGeom>
        </p:spPr>
      </p:pic>
      <p:grpSp>
        <p:nvGrpSpPr>
          <p:cNvPr id="16" name="Group 15"/>
          <p:cNvGrpSpPr/>
          <p:nvPr userDrawn="1"/>
        </p:nvGrpSpPr>
        <p:grpSpPr>
          <a:xfrm>
            <a:off x="-1548680" y="1749083"/>
            <a:ext cx="1457000" cy="2511425"/>
            <a:chOff x="-1548680" y="353019"/>
            <a:chExt cx="1457000" cy="2511425"/>
          </a:xfrm>
        </p:grpSpPr>
        <p:sp>
          <p:nvSpPr>
            <p:cNvPr id="17" name="Rectangle 16"/>
            <p:cNvSpPr/>
            <p:nvPr userDrawn="1"/>
          </p:nvSpPr>
          <p:spPr bwMode="auto">
            <a:xfrm>
              <a:off x="-1548680" y="353019"/>
              <a:ext cx="1457000" cy="224163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da-DK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r">
                <a:spcAft>
                  <a:spcPts val="200"/>
                </a:spcAft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Text Styles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the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TAB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key to switch between levels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1 = Bullet 24 pt.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2 = Bullet 24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3 = Bullet 20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4 = Bullet 18 pt.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5 = Bullet 16 pt.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To get bullet / plain text again,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SHIFT + TAB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Alternatively,</a:t>
              </a:r>
            </a:p>
            <a:p>
              <a:pPr algn="r"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Increase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and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Decrease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list level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is used instead</a:t>
              </a:r>
              <a:endParaRPr lang="en-US" sz="900" noProof="1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8" name="Group 17"/>
            <p:cNvGrpSpPr>
              <a:grpSpLocks/>
            </p:cNvGrpSpPr>
            <p:nvPr userDrawn="1"/>
          </p:nvGrpSpPr>
          <p:grpSpPr bwMode="auto">
            <a:xfrm>
              <a:off x="-498671" y="2619035"/>
              <a:ext cx="406991" cy="245409"/>
              <a:chOff x="-474298" y="3592325"/>
              <a:chExt cx="348194" cy="222690"/>
            </a:xfrm>
          </p:grpSpPr>
          <p:pic>
            <p:nvPicPr>
              <p:cNvPr id="19" name="Picture 18"/>
              <p:cNvPicPr>
                <a:picLocks noChangeAspect="1" noChangeArrowheads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474298" y="3592325"/>
                <a:ext cx="348194" cy="2226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1" name="Rectangle 20"/>
              <p:cNvSpPr/>
              <p:nvPr userDrawn="1"/>
            </p:nvSpPr>
            <p:spPr bwMode="auto">
              <a:xfrm>
                <a:off x="-297232" y="3594614"/>
                <a:ext cx="171128" cy="211758"/>
              </a:xfrm>
              <a:prstGeom prst="rect">
                <a:avLst/>
              </a:prstGeom>
              <a:solidFill>
                <a:srgbClr val="FFFFFF">
                  <a:alpha val="65882"/>
                </a:srgbClr>
              </a:solidFill>
              <a:ln w="31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  <p:sp>
            <p:nvSpPr>
              <p:cNvPr id="22" name="Rounded Rectangle 21"/>
              <p:cNvSpPr/>
              <p:nvPr userDrawn="1"/>
            </p:nvSpPr>
            <p:spPr bwMode="auto">
              <a:xfrm>
                <a:off x="-465643" y="3597495"/>
                <a:ext cx="168412" cy="217520"/>
              </a:xfrm>
              <a:prstGeom prst="roundRect">
                <a:avLst/>
              </a:prstGeom>
              <a:noFill/>
              <a:ln w="127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139143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blue"/>
          <p:cNvSpPr/>
          <p:nvPr userDrawn="1"/>
        </p:nvSpPr>
        <p:spPr>
          <a:xfrm>
            <a:off x="8109256" y="3831890"/>
            <a:ext cx="1034743" cy="1311610"/>
          </a:xfrm>
          <a:custGeom>
            <a:avLst/>
            <a:gdLst>
              <a:gd name="connsiteX0" fmla="*/ 0 w 781650"/>
              <a:gd name="connsiteY0" fmla="*/ 0 h 1311610"/>
              <a:gd name="connsiteX1" fmla="*/ 781650 w 781650"/>
              <a:gd name="connsiteY1" fmla="*/ 0 h 1311610"/>
              <a:gd name="connsiteX2" fmla="*/ 781650 w 781650"/>
              <a:gd name="connsiteY2" fmla="*/ 1311610 h 1311610"/>
              <a:gd name="connsiteX3" fmla="*/ 0 w 781650"/>
              <a:gd name="connsiteY3" fmla="*/ 1311610 h 1311610"/>
              <a:gd name="connsiteX4" fmla="*/ 0 w 781650"/>
              <a:gd name="connsiteY4" fmla="*/ 0 h 1311610"/>
              <a:gd name="connsiteX0" fmla="*/ 0 w 1034743"/>
              <a:gd name="connsiteY0" fmla="*/ 1047750 h 1311610"/>
              <a:gd name="connsiteX1" fmla="*/ 1034743 w 1034743"/>
              <a:gd name="connsiteY1" fmla="*/ 0 h 1311610"/>
              <a:gd name="connsiteX2" fmla="*/ 1034743 w 1034743"/>
              <a:gd name="connsiteY2" fmla="*/ 1311610 h 1311610"/>
              <a:gd name="connsiteX3" fmla="*/ 253093 w 1034743"/>
              <a:gd name="connsiteY3" fmla="*/ 1311610 h 1311610"/>
              <a:gd name="connsiteX4" fmla="*/ 0 w 1034743"/>
              <a:gd name="connsiteY4" fmla="*/ 1047750 h 1311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4743" h="1311610">
                <a:moveTo>
                  <a:pt x="0" y="1047750"/>
                </a:moveTo>
                <a:lnTo>
                  <a:pt x="1034743" y="0"/>
                </a:lnTo>
                <a:lnTo>
                  <a:pt x="1034743" y="1311610"/>
                </a:lnTo>
                <a:lnTo>
                  <a:pt x="253093" y="1311610"/>
                </a:lnTo>
                <a:lnTo>
                  <a:pt x="0" y="10477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7" name="Content Placeholder 1"/>
          <p:cNvSpPr>
            <a:spLocks noGrp="1"/>
          </p:cNvSpPr>
          <p:nvPr>
            <p:ph sz="quarter" idx="13" hasCustomPrompt="1"/>
          </p:nvPr>
        </p:nvSpPr>
        <p:spPr>
          <a:xfrm>
            <a:off x="454024" y="410400"/>
            <a:ext cx="7893051" cy="4044125"/>
          </a:xfrm>
        </p:spPr>
        <p:txBody>
          <a:bodyPr/>
          <a:lstStyle/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6042322"/>
            <a:ext cx="898426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F951F4C-5508-4AB9-8621-5FEF35A42793}" type="datetime1">
              <a:rPr lang="en-US" smtClean="0"/>
              <a:pPr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6042322"/>
            <a:ext cx="308610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6042322"/>
            <a:ext cx="139005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8526540-8BAE-4958-B62A-FD3CB538028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-1548680" y="483518"/>
            <a:ext cx="1457000" cy="2511425"/>
            <a:chOff x="-1548680" y="353019"/>
            <a:chExt cx="1457000" cy="2511425"/>
          </a:xfrm>
        </p:grpSpPr>
        <p:sp>
          <p:nvSpPr>
            <p:cNvPr id="12" name="Rectangle 11"/>
            <p:cNvSpPr/>
            <p:nvPr userDrawn="1"/>
          </p:nvSpPr>
          <p:spPr bwMode="auto">
            <a:xfrm>
              <a:off x="-1548680" y="353019"/>
              <a:ext cx="1457000" cy="224163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da-DK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r">
                <a:spcAft>
                  <a:spcPts val="200"/>
                </a:spcAft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Text Styles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the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TAB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key to switch between levels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1 = Bullet 24 pt.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2 = Bullet 24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3 = Bullet 20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4 = Bullet 18 pt.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5 = Bullet 16 pt.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To get bullet / plain text again,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SHIFT + TAB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Alternatively,</a:t>
              </a:r>
            </a:p>
            <a:p>
              <a:pPr algn="r"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Increase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and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Decrease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list level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is used instead</a:t>
              </a:r>
              <a:endParaRPr lang="en-US" sz="900" noProof="1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3" name="Group 12"/>
            <p:cNvGrpSpPr>
              <a:grpSpLocks/>
            </p:cNvGrpSpPr>
            <p:nvPr userDrawn="1"/>
          </p:nvGrpSpPr>
          <p:grpSpPr bwMode="auto">
            <a:xfrm>
              <a:off x="-498671" y="2619035"/>
              <a:ext cx="406991" cy="245409"/>
              <a:chOff x="-474298" y="3592325"/>
              <a:chExt cx="348194" cy="222690"/>
            </a:xfrm>
          </p:grpSpPr>
          <p:pic>
            <p:nvPicPr>
              <p:cNvPr id="14" name="Picture 13"/>
              <p:cNvPicPr>
                <a:picLocks noChangeAspect="1" noChangeArrowheads="1"/>
              </p:cNvPicPr>
              <p:nvPr userDrawn="1"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474298" y="3592325"/>
                <a:ext cx="348194" cy="2226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5" name="Rectangle 14"/>
              <p:cNvSpPr/>
              <p:nvPr userDrawn="1"/>
            </p:nvSpPr>
            <p:spPr bwMode="auto">
              <a:xfrm>
                <a:off x="-297232" y="3594614"/>
                <a:ext cx="171128" cy="211758"/>
              </a:xfrm>
              <a:prstGeom prst="rect">
                <a:avLst/>
              </a:prstGeom>
              <a:solidFill>
                <a:srgbClr val="FFFFFF">
                  <a:alpha val="65882"/>
                </a:srgbClr>
              </a:solidFill>
              <a:ln w="31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  <p:sp>
            <p:nvSpPr>
              <p:cNvPr id="16" name="Rounded Rectangle 15"/>
              <p:cNvSpPr/>
              <p:nvPr userDrawn="1"/>
            </p:nvSpPr>
            <p:spPr bwMode="auto">
              <a:xfrm>
                <a:off x="-465643" y="3597495"/>
                <a:ext cx="168412" cy="217520"/>
              </a:xfrm>
              <a:prstGeom prst="roundRect">
                <a:avLst/>
              </a:prstGeom>
              <a:noFill/>
              <a:ln w="127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</p:grpSp>
      </p:grpSp>
      <p:pic>
        <p:nvPicPr>
          <p:cNvPr id="17" name="Logo RGB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039" y="4774407"/>
            <a:ext cx="618665" cy="22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9426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yellow"/>
          <p:cNvSpPr/>
          <p:nvPr userDrawn="1"/>
        </p:nvSpPr>
        <p:spPr>
          <a:xfrm>
            <a:off x="8109256" y="3831890"/>
            <a:ext cx="1034743" cy="1311610"/>
          </a:xfrm>
          <a:custGeom>
            <a:avLst/>
            <a:gdLst>
              <a:gd name="connsiteX0" fmla="*/ 0 w 781650"/>
              <a:gd name="connsiteY0" fmla="*/ 0 h 1311610"/>
              <a:gd name="connsiteX1" fmla="*/ 781650 w 781650"/>
              <a:gd name="connsiteY1" fmla="*/ 0 h 1311610"/>
              <a:gd name="connsiteX2" fmla="*/ 781650 w 781650"/>
              <a:gd name="connsiteY2" fmla="*/ 1311610 h 1311610"/>
              <a:gd name="connsiteX3" fmla="*/ 0 w 781650"/>
              <a:gd name="connsiteY3" fmla="*/ 1311610 h 1311610"/>
              <a:gd name="connsiteX4" fmla="*/ 0 w 781650"/>
              <a:gd name="connsiteY4" fmla="*/ 0 h 1311610"/>
              <a:gd name="connsiteX0" fmla="*/ 0 w 1034743"/>
              <a:gd name="connsiteY0" fmla="*/ 1047750 h 1311610"/>
              <a:gd name="connsiteX1" fmla="*/ 1034743 w 1034743"/>
              <a:gd name="connsiteY1" fmla="*/ 0 h 1311610"/>
              <a:gd name="connsiteX2" fmla="*/ 1034743 w 1034743"/>
              <a:gd name="connsiteY2" fmla="*/ 1311610 h 1311610"/>
              <a:gd name="connsiteX3" fmla="*/ 253093 w 1034743"/>
              <a:gd name="connsiteY3" fmla="*/ 1311610 h 1311610"/>
              <a:gd name="connsiteX4" fmla="*/ 0 w 1034743"/>
              <a:gd name="connsiteY4" fmla="*/ 1047750 h 1311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4743" h="1311610">
                <a:moveTo>
                  <a:pt x="0" y="1047750"/>
                </a:moveTo>
                <a:lnTo>
                  <a:pt x="1034743" y="0"/>
                </a:lnTo>
                <a:lnTo>
                  <a:pt x="1034743" y="1311610"/>
                </a:lnTo>
                <a:lnTo>
                  <a:pt x="253093" y="1311610"/>
                </a:lnTo>
                <a:lnTo>
                  <a:pt x="0" y="10477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7" name="Content Placeholder 1"/>
          <p:cNvSpPr>
            <a:spLocks noGrp="1"/>
          </p:cNvSpPr>
          <p:nvPr>
            <p:ph sz="quarter" idx="13" hasCustomPrompt="1"/>
          </p:nvPr>
        </p:nvSpPr>
        <p:spPr>
          <a:xfrm>
            <a:off x="454024" y="410400"/>
            <a:ext cx="7893051" cy="4044125"/>
          </a:xfrm>
        </p:spPr>
        <p:txBody>
          <a:bodyPr/>
          <a:lstStyle/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5934310"/>
            <a:ext cx="898426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F951F4C-5508-4AB9-8621-5FEF35A42793}" type="datetime1">
              <a:rPr lang="en-US" smtClean="0"/>
              <a:pPr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5934310"/>
            <a:ext cx="308610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5934310"/>
            <a:ext cx="139005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8526540-8BAE-4958-B62A-FD3CB538028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7" name="Logo RGB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039" y="4774407"/>
            <a:ext cx="618665" cy="225164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548680" y="483518"/>
            <a:ext cx="1457000" cy="2511425"/>
            <a:chOff x="-1548680" y="353019"/>
            <a:chExt cx="1457000" cy="2511425"/>
          </a:xfrm>
        </p:grpSpPr>
        <p:sp>
          <p:nvSpPr>
            <p:cNvPr id="15" name="Rectangle 14"/>
            <p:cNvSpPr/>
            <p:nvPr userDrawn="1"/>
          </p:nvSpPr>
          <p:spPr bwMode="auto">
            <a:xfrm>
              <a:off x="-1548680" y="353019"/>
              <a:ext cx="1457000" cy="224163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da-DK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r">
                <a:spcAft>
                  <a:spcPts val="200"/>
                </a:spcAft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Text Styles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the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TAB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key to switch between levels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1 = Bullet 24 pt.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2 = Bullet 24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3 = Bullet 20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4 = Bullet 18 pt.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5 = Bullet 16 pt.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To get bullet / plain text again,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SHIFT + TAB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Alternatively,</a:t>
              </a:r>
            </a:p>
            <a:p>
              <a:pPr algn="r"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Increase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and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Decrease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list level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is used instead</a:t>
              </a:r>
              <a:endParaRPr lang="en-US" sz="900" noProof="1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6" name="Group 15"/>
            <p:cNvGrpSpPr>
              <a:grpSpLocks/>
            </p:cNvGrpSpPr>
            <p:nvPr userDrawn="1"/>
          </p:nvGrpSpPr>
          <p:grpSpPr bwMode="auto">
            <a:xfrm>
              <a:off x="-498671" y="2619035"/>
              <a:ext cx="406991" cy="245409"/>
              <a:chOff x="-474298" y="3592325"/>
              <a:chExt cx="348194" cy="222690"/>
            </a:xfrm>
          </p:grpSpPr>
          <p:pic>
            <p:nvPicPr>
              <p:cNvPr id="24" name="Picture 23"/>
              <p:cNvPicPr>
                <a:picLocks noChangeAspect="1" noChangeArrowheads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474298" y="3592325"/>
                <a:ext cx="348194" cy="2226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5" name="Rectangle 24"/>
              <p:cNvSpPr/>
              <p:nvPr userDrawn="1"/>
            </p:nvSpPr>
            <p:spPr bwMode="auto">
              <a:xfrm>
                <a:off x="-297232" y="3594614"/>
                <a:ext cx="171128" cy="211758"/>
              </a:xfrm>
              <a:prstGeom prst="rect">
                <a:avLst/>
              </a:prstGeom>
              <a:solidFill>
                <a:srgbClr val="FFFFFF">
                  <a:alpha val="65882"/>
                </a:srgbClr>
              </a:solidFill>
              <a:ln w="31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  <p:sp>
            <p:nvSpPr>
              <p:cNvPr id="26" name="Rounded Rectangle 25"/>
              <p:cNvSpPr/>
              <p:nvPr userDrawn="1"/>
            </p:nvSpPr>
            <p:spPr bwMode="auto">
              <a:xfrm>
                <a:off x="-465643" y="3597495"/>
                <a:ext cx="168412" cy="217520"/>
              </a:xfrm>
              <a:prstGeom prst="roundRect">
                <a:avLst/>
              </a:prstGeom>
              <a:noFill/>
              <a:ln w="127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7556335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green"/>
          <p:cNvSpPr/>
          <p:nvPr userDrawn="1"/>
        </p:nvSpPr>
        <p:spPr>
          <a:xfrm>
            <a:off x="8109256" y="3831890"/>
            <a:ext cx="1034743" cy="1311610"/>
          </a:xfrm>
          <a:custGeom>
            <a:avLst/>
            <a:gdLst>
              <a:gd name="connsiteX0" fmla="*/ 0 w 781650"/>
              <a:gd name="connsiteY0" fmla="*/ 0 h 1311610"/>
              <a:gd name="connsiteX1" fmla="*/ 781650 w 781650"/>
              <a:gd name="connsiteY1" fmla="*/ 0 h 1311610"/>
              <a:gd name="connsiteX2" fmla="*/ 781650 w 781650"/>
              <a:gd name="connsiteY2" fmla="*/ 1311610 h 1311610"/>
              <a:gd name="connsiteX3" fmla="*/ 0 w 781650"/>
              <a:gd name="connsiteY3" fmla="*/ 1311610 h 1311610"/>
              <a:gd name="connsiteX4" fmla="*/ 0 w 781650"/>
              <a:gd name="connsiteY4" fmla="*/ 0 h 1311610"/>
              <a:gd name="connsiteX0" fmla="*/ 0 w 1034743"/>
              <a:gd name="connsiteY0" fmla="*/ 1047750 h 1311610"/>
              <a:gd name="connsiteX1" fmla="*/ 1034743 w 1034743"/>
              <a:gd name="connsiteY1" fmla="*/ 0 h 1311610"/>
              <a:gd name="connsiteX2" fmla="*/ 1034743 w 1034743"/>
              <a:gd name="connsiteY2" fmla="*/ 1311610 h 1311610"/>
              <a:gd name="connsiteX3" fmla="*/ 253093 w 1034743"/>
              <a:gd name="connsiteY3" fmla="*/ 1311610 h 1311610"/>
              <a:gd name="connsiteX4" fmla="*/ 0 w 1034743"/>
              <a:gd name="connsiteY4" fmla="*/ 1047750 h 1311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4743" h="1311610">
                <a:moveTo>
                  <a:pt x="0" y="1047750"/>
                </a:moveTo>
                <a:lnTo>
                  <a:pt x="1034743" y="0"/>
                </a:lnTo>
                <a:lnTo>
                  <a:pt x="1034743" y="1311610"/>
                </a:lnTo>
                <a:lnTo>
                  <a:pt x="253093" y="1311610"/>
                </a:lnTo>
                <a:lnTo>
                  <a:pt x="0" y="104775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7" name="Content Placeholder 1"/>
          <p:cNvSpPr>
            <a:spLocks noGrp="1"/>
          </p:cNvSpPr>
          <p:nvPr>
            <p:ph sz="quarter" idx="13" hasCustomPrompt="1"/>
          </p:nvPr>
        </p:nvSpPr>
        <p:spPr>
          <a:xfrm>
            <a:off x="454024" y="410400"/>
            <a:ext cx="7893051" cy="4044125"/>
          </a:xfrm>
        </p:spPr>
        <p:txBody>
          <a:bodyPr/>
          <a:lstStyle/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6006318"/>
            <a:ext cx="898426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F951F4C-5508-4AB9-8621-5FEF35A42793}" type="datetime1">
              <a:rPr lang="en-US" smtClean="0"/>
              <a:pPr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6006318"/>
            <a:ext cx="308610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6006318"/>
            <a:ext cx="139005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8526540-8BAE-4958-B62A-FD3CB538028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7" name="Logo RGB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039" y="4774407"/>
            <a:ext cx="618665" cy="225164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548680" y="483518"/>
            <a:ext cx="1457000" cy="2511425"/>
            <a:chOff x="-1548680" y="353019"/>
            <a:chExt cx="1457000" cy="2511425"/>
          </a:xfrm>
        </p:grpSpPr>
        <p:sp>
          <p:nvSpPr>
            <p:cNvPr id="15" name="Rectangle 14"/>
            <p:cNvSpPr/>
            <p:nvPr userDrawn="1"/>
          </p:nvSpPr>
          <p:spPr bwMode="auto">
            <a:xfrm>
              <a:off x="-1548680" y="353019"/>
              <a:ext cx="1457000" cy="224163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da-DK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r">
                <a:spcAft>
                  <a:spcPts val="200"/>
                </a:spcAft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Text Styles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the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TAB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key to switch between levels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1 = Bullet 24 pt.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2 = Bullet 24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3 = Bullet 20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4 = Bullet 18 pt.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5 = Bullet 16 pt.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To get bullet / plain text again,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SHIFT + TAB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Alternatively,</a:t>
              </a:r>
            </a:p>
            <a:p>
              <a:pPr algn="r"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Increase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and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Decrease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list level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is used instead</a:t>
              </a:r>
              <a:endParaRPr lang="en-US" sz="900" noProof="1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6" name="Group 15"/>
            <p:cNvGrpSpPr>
              <a:grpSpLocks/>
            </p:cNvGrpSpPr>
            <p:nvPr userDrawn="1"/>
          </p:nvGrpSpPr>
          <p:grpSpPr bwMode="auto">
            <a:xfrm>
              <a:off x="-498671" y="2619035"/>
              <a:ext cx="406991" cy="245409"/>
              <a:chOff x="-474298" y="3592325"/>
              <a:chExt cx="348194" cy="222690"/>
            </a:xfrm>
          </p:grpSpPr>
          <p:pic>
            <p:nvPicPr>
              <p:cNvPr id="24" name="Picture 23"/>
              <p:cNvPicPr>
                <a:picLocks noChangeAspect="1" noChangeArrowheads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474298" y="3592325"/>
                <a:ext cx="348194" cy="2226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5" name="Rectangle 24"/>
              <p:cNvSpPr/>
              <p:nvPr userDrawn="1"/>
            </p:nvSpPr>
            <p:spPr bwMode="auto">
              <a:xfrm>
                <a:off x="-297232" y="3594614"/>
                <a:ext cx="171128" cy="211758"/>
              </a:xfrm>
              <a:prstGeom prst="rect">
                <a:avLst/>
              </a:prstGeom>
              <a:solidFill>
                <a:srgbClr val="FFFFFF">
                  <a:alpha val="65882"/>
                </a:srgbClr>
              </a:solidFill>
              <a:ln w="31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  <p:sp>
            <p:nvSpPr>
              <p:cNvPr id="26" name="Rounded Rectangle 25"/>
              <p:cNvSpPr/>
              <p:nvPr userDrawn="1"/>
            </p:nvSpPr>
            <p:spPr bwMode="auto">
              <a:xfrm>
                <a:off x="-465643" y="3597495"/>
                <a:ext cx="168412" cy="217520"/>
              </a:xfrm>
              <a:prstGeom prst="roundRect">
                <a:avLst/>
              </a:prstGeom>
              <a:noFill/>
              <a:ln w="127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2431229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pink"/>
          <p:cNvSpPr/>
          <p:nvPr userDrawn="1"/>
        </p:nvSpPr>
        <p:spPr>
          <a:xfrm>
            <a:off x="8109256" y="3831890"/>
            <a:ext cx="1034743" cy="1311610"/>
          </a:xfrm>
          <a:custGeom>
            <a:avLst/>
            <a:gdLst>
              <a:gd name="connsiteX0" fmla="*/ 0 w 781650"/>
              <a:gd name="connsiteY0" fmla="*/ 0 h 1311610"/>
              <a:gd name="connsiteX1" fmla="*/ 781650 w 781650"/>
              <a:gd name="connsiteY1" fmla="*/ 0 h 1311610"/>
              <a:gd name="connsiteX2" fmla="*/ 781650 w 781650"/>
              <a:gd name="connsiteY2" fmla="*/ 1311610 h 1311610"/>
              <a:gd name="connsiteX3" fmla="*/ 0 w 781650"/>
              <a:gd name="connsiteY3" fmla="*/ 1311610 h 1311610"/>
              <a:gd name="connsiteX4" fmla="*/ 0 w 781650"/>
              <a:gd name="connsiteY4" fmla="*/ 0 h 1311610"/>
              <a:gd name="connsiteX0" fmla="*/ 0 w 1034743"/>
              <a:gd name="connsiteY0" fmla="*/ 1047750 h 1311610"/>
              <a:gd name="connsiteX1" fmla="*/ 1034743 w 1034743"/>
              <a:gd name="connsiteY1" fmla="*/ 0 h 1311610"/>
              <a:gd name="connsiteX2" fmla="*/ 1034743 w 1034743"/>
              <a:gd name="connsiteY2" fmla="*/ 1311610 h 1311610"/>
              <a:gd name="connsiteX3" fmla="*/ 253093 w 1034743"/>
              <a:gd name="connsiteY3" fmla="*/ 1311610 h 1311610"/>
              <a:gd name="connsiteX4" fmla="*/ 0 w 1034743"/>
              <a:gd name="connsiteY4" fmla="*/ 1047750 h 1311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4743" h="1311610">
                <a:moveTo>
                  <a:pt x="0" y="1047750"/>
                </a:moveTo>
                <a:lnTo>
                  <a:pt x="1034743" y="0"/>
                </a:lnTo>
                <a:lnTo>
                  <a:pt x="1034743" y="1311610"/>
                </a:lnTo>
                <a:lnTo>
                  <a:pt x="253093" y="1311610"/>
                </a:lnTo>
                <a:lnTo>
                  <a:pt x="0" y="104775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7" name="Content Placeholder 1"/>
          <p:cNvSpPr>
            <a:spLocks noGrp="1"/>
          </p:cNvSpPr>
          <p:nvPr>
            <p:ph sz="quarter" idx="13" hasCustomPrompt="1"/>
          </p:nvPr>
        </p:nvSpPr>
        <p:spPr>
          <a:xfrm>
            <a:off x="454024" y="410400"/>
            <a:ext cx="7893051" cy="4044125"/>
          </a:xfrm>
        </p:spPr>
        <p:txBody>
          <a:bodyPr/>
          <a:lstStyle/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6114330"/>
            <a:ext cx="898426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F951F4C-5508-4AB9-8621-5FEF35A42793}" type="datetime1">
              <a:rPr lang="en-US" smtClean="0"/>
              <a:pPr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6114330"/>
            <a:ext cx="308610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6114330"/>
            <a:ext cx="139005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8526540-8BAE-4958-B62A-FD3CB538028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7" name="Logo hvid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039" y="4773618"/>
            <a:ext cx="615267" cy="224994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548680" y="483518"/>
            <a:ext cx="1457000" cy="2511425"/>
            <a:chOff x="-1548680" y="353019"/>
            <a:chExt cx="1457000" cy="2511425"/>
          </a:xfrm>
        </p:grpSpPr>
        <p:sp>
          <p:nvSpPr>
            <p:cNvPr id="15" name="Rectangle 14"/>
            <p:cNvSpPr/>
            <p:nvPr userDrawn="1"/>
          </p:nvSpPr>
          <p:spPr bwMode="auto">
            <a:xfrm>
              <a:off x="-1548680" y="353019"/>
              <a:ext cx="1457000" cy="224163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da-DK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r">
                <a:spcAft>
                  <a:spcPts val="200"/>
                </a:spcAft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Text Styles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the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TAB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key to switch between levels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1 = Bullet 24 pt.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2 = Bullet 24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3 = Bullet 20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4 = Bullet 18 pt.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5 = Bullet 16 pt.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To get bullet / plain text again,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SHIFT + TAB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Alternatively,</a:t>
              </a:r>
            </a:p>
            <a:p>
              <a:pPr algn="r"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Increase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and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Decrease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list level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is used instead</a:t>
              </a:r>
              <a:endParaRPr lang="en-US" sz="900" noProof="1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6" name="Group 15"/>
            <p:cNvGrpSpPr>
              <a:grpSpLocks/>
            </p:cNvGrpSpPr>
            <p:nvPr userDrawn="1"/>
          </p:nvGrpSpPr>
          <p:grpSpPr bwMode="auto">
            <a:xfrm>
              <a:off x="-498671" y="2619035"/>
              <a:ext cx="406991" cy="245409"/>
              <a:chOff x="-474298" y="3592325"/>
              <a:chExt cx="348194" cy="222690"/>
            </a:xfrm>
          </p:grpSpPr>
          <p:pic>
            <p:nvPicPr>
              <p:cNvPr id="24" name="Picture 23"/>
              <p:cNvPicPr>
                <a:picLocks noChangeAspect="1" noChangeArrowheads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474298" y="3592325"/>
                <a:ext cx="348194" cy="2226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5" name="Rectangle 24"/>
              <p:cNvSpPr/>
              <p:nvPr userDrawn="1"/>
            </p:nvSpPr>
            <p:spPr bwMode="auto">
              <a:xfrm>
                <a:off x="-297232" y="3594614"/>
                <a:ext cx="171128" cy="211758"/>
              </a:xfrm>
              <a:prstGeom prst="rect">
                <a:avLst/>
              </a:prstGeom>
              <a:solidFill>
                <a:srgbClr val="FFFFFF">
                  <a:alpha val="65882"/>
                </a:srgbClr>
              </a:solidFill>
              <a:ln w="31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  <p:sp>
            <p:nvSpPr>
              <p:cNvPr id="26" name="Rounded Rectangle 25"/>
              <p:cNvSpPr/>
              <p:nvPr userDrawn="1"/>
            </p:nvSpPr>
            <p:spPr bwMode="auto">
              <a:xfrm>
                <a:off x="-465643" y="3597495"/>
                <a:ext cx="168412" cy="217520"/>
              </a:xfrm>
              <a:prstGeom prst="roundRect">
                <a:avLst/>
              </a:prstGeom>
              <a:noFill/>
              <a:ln w="127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4549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black"/>
          <p:cNvSpPr/>
          <p:nvPr userDrawn="1"/>
        </p:nvSpPr>
        <p:spPr>
          <a:xfrm>
            <a:off x="2469468" y="0"/>
            <a:ext cx="6674532" cy="5143500"/>
          </a:xfrm>
          <a:custGeom>
            <a:avLst/>
            <a:gdLst>
              <a:gd name="connsiteX0" fmla="*/ 0 w 5760132"/>
              <a:gd name="connsiteY0" fmla="*/ 0 h 5143500"/>
              <a:gd name="connsiteX1" fmla="*/ 5760132 w 5760132"/>
              <a:gd name="connsiteY1" fmla="*/ 0 h 5143500"/>
              <a:gd name="connsiteX2" fmla="*/ 5760132 w 5760132"/>
              <a:gd name="connsiteY2" fmla="*/ 5143500 h 5143500"/>
              <a:gd name="connsiteX3" fmla="*/ 0 w 5760132"/>
              <a:gd name="connsiteY3" fmla="*/ 5143500 h 5143500"/>
              <a:gd name="connsiteX4" fmla="*/ 0 w 5760132"/>
              <a:gd name="connsiteY4" fmla="*/ 0 h 5143500"/>
              <a:gd name="connsiteX0" fmla="*/ 0 w 6674532"/>
              <a:gd name="connsiteY0" fmla="*/ 1724891 h 5143500"/>
              <a:gd name="connsiteX1" fmla="*/ 6674532 w 6674532"/>
              <a:gd name="connsiteY1" fmla="*/ 0 h 5143500"/>
              <a:gd name="connsiteX2" fmla="*/ 6674532 w 6674532"/>
              <a:gd name="connsiteY2" fmla="*/ 5143500 h 5143500"/>
              <a:gd name="connsiteX3" fmla="*/ 914400 w 6674532"/>
              <a:gd name="connsiteY3" fmla="*/ 5143500 h 5143500"/>
              <a:gd name="connsiteX4" fmla="*/ 0 w 6674532"/>
              <a:gd name="connsiteY4" fmla="*/ 1724891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74532" h="5143500">
                <a:moveTo>
                  <a:pt x="0" y="1724891"/>
                </a:moveTo>
                <a:lnTo>
                  <a:pt x="6674532" y="0"/>
                </a:lnTo>
                <a:lnTo>
                  <a:pt x="6674532" y="5143500"/>
                </a:lnTo>
                <a:lnTo>
                  <a:pt x="914400" y="5143500"/>
                </a:lnTo>
                <a:lnTo>
                  <a:pt x="0" y="172489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2" name="Rectangle pink"/>
          <p:cNvSpPr/>
          <p:nvPr userDrawn="1"/>
        </p:nvSpPr>
        <p:spPr>
          <a:xfrm>
            <a:off x="0" y="0"/>
            <a:ext cx="9144000" cy="4263938"/>
          </a:xfrm>
          <a:custGeom>
            <a:avLst/>
            <a:gdLst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9144000 w 9144000"/>
              <a:gd name="connsiteY2" fmla="*/ 4263938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225489 w 9144000"/>
              <a:gd name="connsiteY2" fmla="*/ 1413161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487707 w 9144000"/>
              <a:gd name="connsiteY2" fmla="*/ 1762785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4263938">
                <a:moveTo>
                  <a:pt x="0" y="0"/>
                </a:moveTo>
                <a:lnTo>
                  <a:pt x="9144000" y="0"/>
                </a:lnTo>
                <a:lnTo>
                  <a:pt x="2487707" y="1762785"/>
                </a:lnTo>
                <a:lnTo>
                  <a:pt x="0" y="42639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20000" y="1738313"/>
            <a:ext cx="5328000" cy="1049461"/>
          </a:xfrm>
        </p:spPr>
        <p:txBody>
          <a:bodyPr anchor="t" anchorCtr="0"/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0000" y="2930400"/>
            <a:ext cx="5328000" cy="1524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5898306"/>
            <a:ext cx="898426" cy="273844"/>
          </a:xfrm>
        </p:spPr>
        <p:txBody>
          <a:bodyPr/>
          <a:lstStyle/>
          <a:p>
            <a:fld id="{4B17A35D-A8CD-4D3C-8056-818935AB8FCB}" type="datetime1">
              <a:rPr lang="en-US" smtClean="0"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5898306"/>
            <a:ext cx="30861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5898306"/>
            <a:ext cx="1390050" cy="273844"/>
          </a:xfrm>
        </p:spPr>
        <p:txBody>
          <a:bodyPr/>
          <a:lstStyle/>
          <a:p>
            <a:fld id="{A8526540-8BAE-4958-B62A-FD3CB5380289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1" name="Logo RGB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85" y="641813"/>
            <a:ext cx="1736166" cy="63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05316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pink"/>
          <p:cNvSpPr/>
          <p:nvPr userDrawn="1"/>
        </p:nvSpPr>
        <p:spPr>
          <a:xfrm>
            <a:off x="8109256" y="3831890"/>
            <a:ext cx="1034743" cy="1311610"/>
          </a:xfrm>
          <a:custGeom>
            <a:avLst/>
            <a:gdLst>
              <a:gd name="connsiteX0" fmla="*/ 0 w 781650"/>
              <a:gd name="connsiteY0" fmla="*/ 0 h 1311610"/>
              <a:gd name="connsiteX1" fmla="*/ 781650 w 781650"/>
              <a:gd name="connsiteY1" fmla="*/ 0 h 1311610"/>
              <a:gd name="connsiteX2" fmla="*/ 781650 w 781650"/>
              <a:gd name="connsiteY2" fmla="*/ 1311610 h 1311610"/>
              <a:gd name="connsiteX3" fmla="*/ 0 w 781650"/>
              <a:gd name="connsiteY3" fmla="*/ 1311610 h 1311610"/>
              <a:gd name="connsiteX4" fmla="*/ 0 w 781650"/>
              <a:gd name="connsiteY4" fmla="*/ 0 h 1311610"/>
              <a:gd name="connsiteX0" fmla="*/ 0 w 1034743"/>
              <a:gd name="connsiteY0" fmla="*/ 1047750 h 1311610"/>
              <a:gd name="connsiteX1" fmla="*/ 1034743 w 1034743"/>
              <a:gd name="connsiteY1" fmla="*/ 0 h 1311610"/>
              <a:gd name="connsiteX2" fmla="*/ 1034743 w 1034743"/>
              <a:gd name="connsiteY2" fmla="*/ 1311610 h 1311610"/>
              <a:gd name="connsiteX3" fmla="*/ 253093 w 1034743"/>
              <a:gd name="connsiteY3" fmla="*/ 1311610 h 1311610"/>
              <a:gd name="connsiteX4" fmla="*/ 0 w 1034743"/>
              <a:gd name="connsiteY4" fmla="*/ 1047750 h 1311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4743" h="1311610">
                <a:moveTo>
                  <a:pt x="0" y="1047750"/>
                </a:moveTo>
                <a:lnTo>
                  <a:pt x="1034743" y="0"/>
                </a:lnTo>
                <a:lnTo>
                  <a:pt x="1034743" y="1311610"/>
                </a:lnTo>
                <a:lnTo>
                  <a:pt x="253093" y="1311610"/>
                </a:lnTo>
                <a:lnTo>
                  <a:pt x="0" y="104775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7" name="Content Placeholder 1"/>
          <p:cNvSpPr>
            <a:spLocks noGrp="1"/>
          </p:cNvSpPr>
          <p:nvPr>
            <p:ph sz="quarter" idx="13" hasCustomPrompt="1"/>
          </p:nvPr>
        </p:nvSpPr>
        <p:spPr>
          <a:xfrm>
            <a:off x="454024" y="410400"/>
            <a:ext cx="7893051" cy="4044125"/>
          </a:xfrm>
        </p:spPr>
        <p:txBody>
          <a:bodyPr/>
          <a:lstStyle/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6114330"/>
            <a:ext cx="898426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F951F4C-5508-4AB9-8621-5FEF35A42793}" type="datetime1">
              <a:rPr lang="en-US" smtClean="0"/>
              <a:pPr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6114330"/>
            <a:ext cx="308610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6114330"/>
            <a:ext cx="139005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8526540-8BAE-4958-B62A-FD3CB538028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7" name="Logo hvid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039" y="4773618"/>
            <a:ext cx="615267" cy="224994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548680" y="483518"/>
            <a:ext cx="1457000" cy="2511425"/>
            <a:chOff x="-1548680" y="353019"/>
            <a:chExt cx="1457000" cy="2511425"/>
          </a:xfrm>
        </p:grpSpPr>
        <p:sp>
          <p:nvSpPr>
            <p:cNvPr id="15" name="Rectangle 14"/>
            <p:cNvSpPr/>
            <p:nvPr userDrawn="1"/>
          </p:nvSpPr>
          <p:spPr bwMode="auto">
            <a:xfrm>
              <a:off x="-1548680" y="353019"/>
              <a:ext cx="1457000" cy="224163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da-DK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r">
                <a:spcAft>
                  <a:spcPts val="200"/>
                </a:spcAft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Text Styles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the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TAB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key to switch between levels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1 = Bullet 24 pt.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2 = Bullet 24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3 = Bullet 20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4 = Bullet 18 pt.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5 = Bullet 16 pt.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To get bullet / plain text again,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SHIFT + TAB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Alternatively,</a:t>
              </a:r>
            </a:p>
            <a:p>
              <a:pPr algn="r"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Increase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and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Decrease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list level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is used instead</a:t>
              </a:r>
              <a:endParaRPr lang="en-US" sz="900" noProof="1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6" name="Group 15"/>
            <p:cNvGrpSpPr>
              <a:grpSpLocks/>
            </p:cNvGrpSpPr>
            <p:nvPr userDrawn="1"/>
          </p:nvGrpSpPr>
          <p:grpSpPr bwMode="auto">
            <a:xfrm>
              <a:off x="-498671" y="2619035"/>
              <a:ext cx="406991" cy="245409"/>
              <a:chOff x="-474298" y="3592325"/>
              <a:chExt cx="348194" cy="222690"/>
            </a:xfrm>
          </p:grpSpPr>
          <p:pic>
            <p:nvPicPr>
              <p:cNvPr id="24" name="Picture 23"/>
              <p:cNvPicPr>
                <a:picLocks noChangeAspect="1" noChangeArrowheads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474298" y="3592325"/>
                <a:ext cx="348194" cy="2226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5" name="Rectangle 24"/>
              <p:cNvSpPr/>
              <p:nvPr userDrawn="1"/>
            </p:nvSpPr>
            <p:spPr bwMode="auto">
              <a:xfrm>
                <a:off x="-297232" y="3594614"/>
                <a:ext cx="171128" cy="211758"/>
              </a:xfrm>
              <a:prstGeom prst="rect">
                <a:avLst/>
              </a:prstGeom>
              <a:solidFill>
                <a:srgbClr val="FFFFFF">
                  <a:alpha val="65882"/>
                </a:srgbClr>
              </a:solidFill>
              <a:ln w="31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  <p:sp>
            <p:nvSpPr>
              <p:cNvPr id="26" name="Rounded Rectangle 25"/>
              <p:cNvSpPr/>
              <p:nvPr userDrawn="1"/>
            </p:nvSpPr>
            <p:spPr bwMode="auto">
              <a:xfrm>
                <a:off x="-465643" y="3597495"/>
                <a:ext cx="168412" cy="217520"/>
              </a:xfrm>
              <a:prstGeom prst="roundRect">
                <a:avLst/>
              </a:prstGeom>
              <a:noFill/>
              <a:ln w="127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0476221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pink"/>
          <p:cNvSpPr/>
          <p:nvPr userDrawn="1"/>
        </p:nvSpPr>
        <p:spPr>
          <a:xfrm>
            <a:off x="8109256" y="3831890"/>
            <a:ext cx="1034743" cy="1311610"/>
          </a:xfrm>
          <a:custGeom>
            <a:avLst/>
            <a:gdLst>
              <a:gd name="connsiteX0" fmla="*/ 0 w 781650"/>
              <a:gd name="connsiteY0" fmla="*/ 0 h 1311610"/>
              <a:gd name="connsiteX1" fmla="*/ 781650 w 781650"/>
              <a:gd name="connsiteY1" fmla="*/ 0 h 1311610"/>
              <a:gd name="connsiteX2" fmla="*/ 781650 w 781650"/>
              <a:gd name="connsiteY2" fmla="*/ 1311610 h 1311610"/>
              <a:gd name="connsiteX3" fmla="*/ 0 w 781650"/>
              <a:gd name="connsiteY3" fmla="*/ 1311610 h 1311610"/>
              <a:gd name="connsiteX4" fmla="*/ 0 w 781650"/>
              <a:gd name="connsiteY4" fmla="*/ 0 h 1311610"/>
              <a:gd name="connsiteX0" fmla="*/ 0 w 1034743"/>
              <a:gd name="connsiteY0" fmla="*/ 1047750 h 1311610"/>
              <a:gd name="connsiteX1" fmla="*/ 1034743 w 1034743"/>
              <a:gd name="connsiteY1" fmla="*/ 0 h 1311610"/>
              <a:gd name="connsiteX2" fmla="*/ 1034743 w 1034743"/>
              <a:gd name="connsiteY2" fmla="*/ 1311610 h 1311610"/>
              <a:gd name="connsiteX3" fmla="*/ 253093 w 1034743"/>
              <a:gd name="connsiteY3" fmla="*/ 1311610 h 1311610"/>
              <a:gd name="connsiteX4" fmla="*/ 0 w 1034743"/>
              <a:gd name="connsiteY4" fmla="*/ 1047750 h 1311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4743" h="1311610">
                <a:moveTo>
                  <a:pt x="0" y="1047750"/>
                </a:moveTo>
                <a:lnTo>
                  <a:pt x="1034743" y="0"/>
                </a:lnTo>
                <a:lnTo>
                  <a:pt x="1034743" y="1311610"/>
                </a:lnTo>
                <a:lnTo>
                  <a:pt x="253093" y="1311610"/>
                </a:lnTo>
                <a:lnTo>
                  <a:pt x="0" y="104775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7" name="Content Placeholder 1"/>
          <p:cNvSpPr>
            <a:spLocks noGrp="1"/>
          </p:cNvSpPr>
          <p:nvPr>
            <p:ph sz="quarter" idx="13" hasCustomPrompt="1"/>
          </p:nvPr>
        </p:nvSpPr>
        <p:spPr>
          <a:xfrm>
            <a:off x="454024" y="410400"/>
            <a:ext cx="7893051" cy="4044125"/>
          </a:xfrm>
        </p:spPr>
        <p:txBody>
          <a:bodyPr/>
          <a:lstStyle/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6114330"/>
            <a:ext cx="898426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F951F4C-5508-4AB9-8621-5FEF35A42793}" type="datetime1">
              <a:rPr lang="en-US" smtClean="0"/>
              <a:pPr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6114330"/>
            <a:ext cx="308610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6114330"/>
            <a:ext cx="139005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8526540-8BAE-4958-B62A-FD3CB538028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7" name="Logo hvid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039" y="4773618"/>
            <a:ext cx="615267" cy="224994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548680" y="483518"/>
            <a:ext cx="1457000" cy="2511425"/>
            <a:chOff x="-1548680" y="353019"/>
            <a:chExt cx="1457000" cy="2511425"/>
          </a:xfrm>
        </p:grpSpPr>
        <p:sp>
          <p:nvSpPr>
            <p:cNvPr id="15" name="Rectangle 14"/>
            <p:cNvSpPr/>
            <p:nvPr userDrawn="1"/>
          </p:nvSpPr>
          <p:spPr bwMode="auto">
            <a:xfrm>
              <a:off x="-1548680" y="353019"/>
              <a:ext cx="1457000" cy="224163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da-DK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r">
                <a:spcAft>
                  <a:spcPts val="200"/>
                </a:spcAft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Text Styles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the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TAB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key to switch between levels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1 = Bullet 24 pt.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2 = Bullet 24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3 = Bullet 20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4 = Bullet 18 pt.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5 = Bullet 16 pt.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To get bullet / plain text again,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SHIFT + TAB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Alternatively,</a:t>
              </a:r>
            </a:p>
            <a:p>
              <a:pPr algn="r"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Increase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and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Decrease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list level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is used instead</a:t>
              </a:r>
              <a:endParaRPr lang="en-US" sz="900" noProof="1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6" name="Group 15"/>
            <p:cNvGrpSpPr>
              <a:grpSpLocks/>
            </p:cNvGrpSpPr>
            <p:nvPr userDrawn="1"/>
          </p:nvGrpSpPr>
          <p:grpSpPr bwMode="auto">
            <a:xfrm>
              <a:off x="-498671" y="2619035"/>
              <a:ext cx="406991" cy="245409"/>
              <a:chOff x="-474298" y="3592325"/>
              <a:chExt cx="348194" cy="222690"/>
            </a:xfrm>
          </p:grpSpPr>
          <p:pic>
            <p:nvPicPr>
              <p:cNvPr id="24" name="Picture 23"/>
              <p:cNvPicPr>
                <a:picLocks noChangeAspect="1" noChangeArrowheads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474298" y="3592325"/>
                <a:ext cx="348194" cy="2226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5" name="Rectangle 24"/>
              <p:cNvSpPr/>
              <p:nvPr userDrawn="1"/>
            </p:nvSpPr>
            <p:spPr bwMode="auto">
              <a:xfrm>
                <a:off x="-297232" y="3594614"/>
                <a:ext cx="171128" cy="211758"/>
              </a:xfrm>
              <a:prstGeom prst="rect">
                <a:avLst/>
              </a:prstGeom>
              <a:solidFill>
                <a:srgbClr val="FFFFFF">
                  <a:alpha val="65882"/>
                </a:srgbClr>
              </a:solidFill>
              <a:ln w="31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  <p:sp>
            <p:nvSpPr>
              <p:cNvPr id="26" name="Rounded Rectangle 25"/>
              <p:cNvSpPr/>
              <p:nvPr userDrawn="1"/>
            </p:nvSpPr>
            <p:spPr bwMode="auto">
              <a:xfrm>
                <a:off x="-465643" y="3597495"/>
                <a:ext cx="168412" cy="217520"/>
              </a:xfrm>
              <a:prstGeom prst="roundRect">
                <a:avLst/>
              </a:prstGeom>
              <a:noFill/>
              <a:ln w="127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0476221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black"/>
          <p:cNvSpPr/>
          <p:nvPr userDrawn="1"/>
        </p:nvSpPr>
        <p:spPr>
          <a:xfrm>
            <a:off x="8109256" y="3831890"/>
            <a:ext cx="1034743" cy="1311610"/>
          </a:xfrm>
          <a:custGeom>
            <a:avLst/>
            <a:gdLst>
              <a:gd name="connsiteX0" fmla="*/ 0 w 781650"/>
              <a:gd name="connsiteY0" fmla="*/ 0 h 1311610"/>
              <a:gd name="connsiteX1" fmla="*/ 781650 w 781650"/>
              <a:gd name="connsiteY1" fmla="*/ 0 h 1311610"/>
              <a:gd name="connsiteX2" fmla="*/ 781650 w 781650"/>
              <a:gd name="connsiteY2" fmla="*/ 1311610 h 1311610"/>
              <a:gd name="connsiteX3" fmla="*/ 0 w 781650"/>
              <a:gd name="connsiteY3" fmla="*/ 1311610 h 1311610"/>
              <a:gd name="connsiteX4" fmla="*/ 0 w 781650"/>
              <a:gd name="connsiteY4" fmla="*/ 0 h 1311610"/>
              <a:gd name="connsiteX0" fmla="*/ 0 w 1034743"/>
              <a:gd name="connsiteY0" fmla="*/ 1047750 h 1311610"/>
              <a:gd name="connsiteX1" fmla="*/ 1034743 w 1034743"/>
              <a:gd name="connsiteY1" fmla="*/ 0 h 1311610"/>
              <a:gd name="connsiteX2" fmla="*/ 1034743 w 1034743"/>
              <a:gd name="connsiteY2" fmla="*/ 1311610 h 1311610"/>
              <a:gd name="connsiteX3" fmla="*/ 253093 w 1034743"/>
              <a:gd name="connsiteY3" fmla="*/ 1311610 h 1311610"/>
              <a:gd name="connsiteX4" fmla="*/ 0 w 1034743"/>
              <a:gd name="connsiteY4" fmla="*/ 1047750 h 1311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4743" h="1311610">
                <a:moveTo>
                  <a:pt x="0" y="1047750"/>
                </a:moveTo>
                <a:lnTo>
                  <a:pt x="1034743" y="0"/>
                </a:lnTo>
                <a:lnTo>
                  <a:pt x="1034743" y="1311610"/>
                </a:lnTo>
                <a:lnTo>
                  <a:pt x="253093" y="1311610"/>
                </a:lnTo>
                <a:lnTo>
                  <a:pt x="0" y="104775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7" name="Content Placeholder 1"/>
          <p:cNvSpPr>
            <a:spLocks noGrp="1"/>
          </p:cNvSpPr>
          <p:nvPr>
            <p:ph sz="quarter" idx="13" hasCustomPrompt="1"/>
          </p:nvPr>
        </p:nvSpPr>
        <p:spPr>
          <a:xfrm>
            <a:off x="454024" y="410400"/>
            <a:ext cx="7893051" cy="4044125"/>
          </a:xfrm>
        </p:spPr>
        <p:txBody>
          <a:bodyPr/>
          <a:lstStyle/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6258346"/>
            <a:ext cx="898426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F951F4C-5508-4AB9-8621-5FEF35A42793}" type="datetime1">
              <a:rPr lang="en-US" smtClean="0"/>
              <a:pPr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6258346"/>
            <a:ext cx="308610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6258346"/>
            <a:ext cx="139005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8526540-8BAE-4958-B62A-FD3CB538028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7" name="Logo hvid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039" y="4773618"/>
            <a:ext cx="615267" cy="224994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-1548680" y="483518"/>
            <a:ext cx="1457000" cy="2511425"/>
            <a:chOff x="-1548680" y="353019"/>
            <a:chExt cx="1457000" cy="2511425"/>
          </a:xfrm>
        </p:grpSpPr>
        <p:sp>
          <p:nvSpPr>
            <p:cNvPr id="15" name="Rectangle 14"/>
            <p:cNvSpPr/>
            <p:nvPr userDrawn="1"/>
          </p:nvSpPr>
          <p:spPr bwMode="auto">
            <a:xfrm>
              <a:off x="-1548680" y="353019"/>
              <a:ext cx="1457000" cy="224163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da-DK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r">
                <a:spcAft>
                  <a:spcPts val="200"/>
                </a:spcAft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Text Styles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the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TAB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key to switch between levels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1 = Bullet 24 pt. </a:t>
              </a: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00" kern="1200" noProof="1" smtClean="0">
                  <a:solidFill>
                    <a:schemeClr val="bg2">
                      <a:lumMod val="50000"/>
                    </a:schemeClr>
                  </a:solidFill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Level 2 = Bullet 24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3 = Bullet 20 pt. 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4 = Bullet 18 pt.</a:t>
              </a: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Level 5 = Bullet 16 pt. 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spcAft>
                  <a:spcPts val="0"/>
                </a:spcAft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To get bullet / plain text again,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use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SHIFT + TAB</a:t>
              </a:r>
            </a:p>
            <a:p>
              <a:pPr algn="r">
                <a:spcAft>
                  <a:spcPts val="0"/>
                </a:spcAft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r"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Alternatively,</a:t>
              </a:r>
            </a:p>
            <a:p>
              <a:pPr algn="r"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Increase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and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Decrease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list level</a:t>
              </a:r>
              <a:r>
                <a:rPr lang="en-US" sz="900" baseline="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ea typeface="Calibri" panose="020F0502020204030204" pitchFamily="34" charset="0"/>
                  <a:cs typeface="Times New Roman" panose="02020603050405020304" pitchFamily="18" charset="0"/>
                </a:rPr>
                <a:t>is used instead</a:t>
              </a:r>
              <a:endParaRPr lang="en-US" sz="900" noProof="1">
                <a:solidFill>
                  <a:schemeClr val="bg2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6" name="Group 15"/>
            <p:cNvGrpSpPr>
              <a:grpSpLocks/>
            </p:cNvGrpSpPr>
            <p:nvPr userDrawn="1"/>
          </p:nvGrpSpPr>
          <p:grpSpPr bwMode="auto">
            <a:xfrm>
              <a:off x="-498671" y="2619035"/>
              <a:ext cx="406991" cy="245409"/>
              <a:chOff x="-474298" y="3592325"/>
              <a:chExt cx="348194" cy="222690"/>
            </a:xfrm>
          </p:grpSpPr>
          <p:pic>
            <p:nvPicPr>
              <p:cNvPr id="24" name="Picture 23"/>
              <p:cNvPicPr>
                <a:picLocks noChangeAspect="1" noChangeArrowheads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474298" y="3592325"/>
                <a:ext cx="348194" cy="22269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5" name="Rectangle 24"/>
              <p:cNvSpPr/>
              <p:nvPr userDrawn="1"/>
            </p:nvSpPr>
            <p:spPr bwMode="auto">
              <a:xfrm>
                <a:off x="-297232" y="3594614"/>
                <a:ext cx="171128" cy="211758"/>
              </a:xfrm>
              <a:prstGeom prst="rect">
                <a:avLst/>
              </a:prstGeom>
              <a:solidFill>
                <a:srgbClr val="FFFFFF">
                  <a:alpha val="65882"/>
                </a:srgbClr>
              </a:solidFill>
              <a:ln w="31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  <p:sp>
            <p:nvSpPr>
              <p:cNvPr id="26" name="Rounded Rectangle 25"/>
              <p:cNvSpPr/>
              <p:nvPr userDrawn="1"/>
            </p:nvSpPr>
            <p:spPr bwMode="auto">
              <a:xfrm>
                <a:off x="-465643" y="3597495"/>
                <a:ext cx="168412" cy="217520"/>
              </a:xfrm>
              <a:prstGeom prst="roundRect">
                <a:avLst/>
              </a:prstGeom>
              <a:noFill/>
              <a:ln w="127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>
                <a:defPPr>
                  <a:defRPr lang="da-DK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300" noProof="1">
                  <a:latin typeface="HelveticaNeueLT Std Lt Cn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7398777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 hidden="1"/>
          <p:cNvSpPr>
            <a:spLocks noGrp="1"/>
          </p:cNvSpPr>
          <p:nvPr>
            <p:ph type="dt" sz="half" idx="10"/>
          </p:nvPr>
        </p:nvSpPr>
        <p:spPr>
          <a:xfrm>
            <a:off x="1869268" y="5934310"/>
            <a:ext cx="898426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D5321ADD-C397-45D8-B04D-626A0E9FE552}" type="datetime1">
              <a:rPr lang="en-US" smtClean="0"/>
              <a:pPr/>
              <a:t>3/8/16</a:t>
            </a:fld>
            <a:endParaRPr lang="en-US" dirty="0"/>
          </a:p>
        </p:txBody>
      </p:sp>
      <p:sp>
        <p:nvSpPr>
          <p:cNvPr id="3" name="Footer Placeholder 2" hidden="1"/>
          <p:cNvSpPr>
            <a:spLocks noGrp="1"/>
          </p:cNvSpPr>
          <p:nvPr>
            <p:ph type="ftr" sz="quarter" idx="11"/>
          </p:nvPr>
        </p:nvSpPr>
        <p:spPr>
          <a:xfrm>
            <a:off x="3028950" y="5934310"/>
            <a:ext cx="308610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5934310"/>
            <a:ext cx="139005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8526540-8BAE-4958-B62A-FD3CB538028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1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5143500"/>
          </a:xfrm>
        </p:spPr>
        <p:txBody>
          <a:bodyPr tIns="432000" anchor="ctr" anchorCtr="0"/>
          <a:lstStyle>
            <a:lvl1pPr algn="ctr">
              <a:defRPr sz="120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GB" dirty="0" smtClean="0"/>
              <a:t>Click on icon and insert picture</a:t>
            </a:r>
            <a:endParaRPr lang="en-GB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-1913446" y="1743658"/>
            <a:ext cx="1912938" cy="2180908"/>
            <a:chOff x="-1913446" y="1203598"/>
            <a:chExt cx="1912938" cy="2180908"/>
          </a:xfrm>
        </p:grpSpPr>
        <p:sp>
          <p:nvSpPr>
            <p:cNvPr id="10" name="Tekstboks 2"/>
            <p:cNvSpPr txBox="1"/>
            <p:nvPr userDrawn="1"/>
          </p:nvSpPr>
          <p:spPr>
            <a:xfrm>
              <a:off x="-1913446" y="1203598"/>
              <a:ext cx="1912938" cy="1892826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defPPr>
                <a:defRPr lang="da-DK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r"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cs typeface="Arial" pitchFamily="34" charset="0"/>
                </a:rPr>
                <a:t>Insert Image </a:t>
              </a:r>
            </a:p>
            <a:p>
              <a:pPr algn="r"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cs typeface="Arial" pitchFamily="34" charset="0"/>
                </a:rPr>
                <a:t>1.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cs typeface="Arial" pitchFamily="34" charset="0"/>
                </a:rPr>
                <a:t>Click thumbnail image insertion icon in the middle </a:t>
              </a:r>
            </a:p>
            <a:p>
              <a:pPr algn="r"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cs typeface="Arial" pitchFamily="34" charset="0"/>
                </a:rPr>
                <a:t>placeholder </a:t>
              </a:r>
            </a:p>
            <a:p>
              <a:pPr algn="r"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cs typeface="Arial" pitchFamily="34" charset="0"/>
                </a:rPr>
                <a:t>2.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cs typeface="Arial" pitchFamily="34" charset="0"/>
                </a:rPr>
                <a:t>Insert the desired picture</a:t>
              </a:r>
            </a:p>
            <a:p>
              <a:pPr algn="r"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cs typeface="Arial" pitchFamily="34" charset="0"/>
                </a:rPr>
                <a:t>3.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cs typeface="Arial" pitchFamily="34" charset="0"/>
                </a:rPr>
                <a:t>Click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cs typeface="Arial" pitchFamily="34" charset="0"/>
                </a:rPr>
                <a:t>Crop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cs typeface="Arial" pitchFamily="34" charset="0"/>
                </a:rPr>
                <a:t> to change </a:t>
              </a:r>
            </a:p>
            <a:p>
              <a:pPr algn="r">
                <a:defRPr/>
              </a:pP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cs typeface="Arial" pitchFamily="34" charset="0"/>
                </a:rPr>
                <a:t>focus of the image / size </a:t>
              </a:r>
            </a:p>
            <a:p>
              <a:pPr algn="r"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cs typeface="Arial" pitchFamily="34" charset="0"/>
              </a:endParaRPr>
            </a:p>
            <a:p>
              <a:pPr algn="r">
                <a:defRPr/>
              </a:pPr>
              <a:endParaRPr lang="en-US" sz="900" noProof="1" smtClean="0">
                <a:solidFill>
                  <a:schemeClr val="bg2">
                    <a:lumMod val="50000"/>
                  </a:schemeClr>
                </a:solidFill>
                <a:latin typeface="+mn-lt"/>
                <a:cs typeface="Arial" pitchFamily="34" charset="0"/>
              </a:endParaRPr>
            </a:p>
            <a:p>
              <a:pPr algn="r">
                <a:defRPr/>
              </a:pP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cs typeface="Arial" pitchFamily="34" charset="0"/>
                </a:rPr>
                <a:t>4. 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cs typeface="Arial" pitchFamily="34" charset="0"/>
                </a:rPr>
                <a:t>If you want to scale the image to hold the </a:t>
              </a:r>
              <a:r>
                <a:rPr lang="en-US" sz="900" b="1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cs typeface="Arial" pitchFamily="34" charset="0"/>
                </a:rPr>
                <a:t>SHIFT</a:t>
              </a:r>
              <a:r>
                <a:rPr lang="en-US" sz="900" noProof="1" smtClean="0">
                  <a:solidFill>
                    <a:schemeClr val="bg2">
                      <a:lumMod val="50000"/>
                    </a:schemeClr>
                  </a:solidFill>
                  <a:latin typeface="+mn-lt"/>
                  <a:cs typeface="Arial" pitchFamily="34" charset="0"/>
                </a:rPr>
                <a:t> button down while dragging the corners of the image</a:t>
              </a:r>
              <a:endParaRPr lang="en-US" sz="900" noProof="1">
                <a:solidFill>
                  <a:schemeClr val="bg2">
                    <a:lumMod val="50000"/>
                  </a:schemeClr>
                </a:solidFill>
                <a:latin typeface="+mn-lt"/>
                <a:cs typeface="Arial" pitchFamily="34" charset="0"/>
              </a:endParaRPr>
            </a:p>
          </p:txBody>
        </p:sp>
        <p:pic>
          <p:nvPicPr>
            <p:cNvPr id="11" name="Picture 10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421614" y="2244517"/>
              <a:ext cx="314401" cy="2473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2" name="Gruppe 3"/>
            <p:cNvGrpSpPr>
              <a:grpSpLocks/>
            </p:cNvGrpSpPr>
            <p:nvPr userDrawn="1"/>
          </p:nvGrpSpPr>
          <p:grpSpPr bwMode="auto">
            <a:xfrm>
              <a:off x="-397470" y="3075930"/>
              <a:ext cx="259718" cy="308576"/>
              <a:chOff x="6851634" y="5892170"/>
              <a:chExt cx="252226" cy="300038"/>
            </a:xfrm>
          </p:grpSpPr>
          <p:pic>
            <p:nvPicPr>
              <p:cNvPr id="13" name="Picture 12"/>
              <p:cNvPicPr>
                <a:picLocks noChangeAspect="1" noChangeArrowheads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865170" y="5935033"/>
                <a:ext cx="238690" cy="2571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4" name="Rounded Rectangle 13"/>
              <p:cNvSpPr/>
              <p:nvPr userDrawn="1"/>
            </p:nvSpPr>
            <p:spPr bwMode="auto">
              <a:xfrm>
                <a:off x="6851634" y="5892170"/>
                <a:ext cx="157329" cy="128767"/>
              </a:xfrm>
              <a:prstGeom prst="roundRect">
                <a:avLst/>
              </a:prstGeom>
              <a:noFill/>
              <a:ln w="19050">
                <a:solidFill>
                  <a:srgbClr val="E31E3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da-DK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en-US" sz="2000" noProof="1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8885311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 hidden="1"/>
          <p:cNvSpPr>
            <a:spLocks noGrp="1"/>
          </p:cNvSpPr>
          <p:nvPr>
            <p:ph type="dt" sz="half" idx="10"/>
          </p:nvPr>
        </p:nvSpPr>
        <p:spPr>
          <a:xfrm>
            <a:off x="1869268" y="5934310"/>
            <a:ext cx="898426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E7833D3E-1EF8-4CC8-B00C-70F909FDE196}" type="datetime1">
              <a:rPr lang="en-US" smtClean="0"/>
              <a:pPr/>
              <a:t>3/8/16</a:t>
            </a:fld>
            <a:endParaRPr lang="en-US" dirty="0"/>
          </a:p>
        </p:txBody>
      </p:sp>
      <p:sp>
        <p:nvSpPr>
          <p:cNvPr id="4" name="Footer Placeholder 3" hidden="1"/>
          <p:cNvSpPr>
            <a:spLocks noGrp="1"/>
          </p:cNvSpPr>
          <p:nvPr>
            <p:ph type="ftr" sz="quarter" idx="11"/>
          </p:nvPr>
        </p:nvSpPr>
        <p:spPr>
          <a:xfrm>
            <a:off x="3028950" y="5934310"/>
            <a:ext cx="308610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5934310"/>
            <a:ext cx="139005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8526540-8BAE-4958-B62A-FD3CB538028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Baggrun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2154" y="-6076"/>
            <a:ext cx="9180512" cy="5164038"/>
          </a:xfrm>
          <a:prstGeom prst="rect">
            <a:avLst/>
          </a:prstGeom>
          <a:noFill/>
        </p:spPr>
      </p:pic>
      <p:sp>
        <p:nvSpPr>
          <p:cNvPr id="11" name="Text Placeholder 1"/>
          <p:cNvSpPr>
            <a:spLocks noGrp="1"/>
          </p:cNvSpPr>
          <p:nvPr>
            <p:ph type="body" sz="quarter" idx="13" hasCustomPrompt="1"/>
          </p:nvPr>
        </p:nvSpPr>
        <p:spPr>
          <a:xfrm>
            <a:off x="-17246" y="3263777"/>
            <a:ext cx="9185603" cy="1454150"/>
          </a:xfrm>
        </p:spPr>
        <p:txBody>
          <a:bodyPr lIns="1800000" rIns="180000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  <a:lvl2pPr marL="0" indent="0" algn="ctr">
              <a:buNone/>
              <a:defRPr sz="1600">
                <a:solidFill>
                  <a:schemeClr val="bg1"/>
                </a:solidFill>
              </a:defRPr>
            </a:lvl2pPr>
            <a:lvl3pPr marL="0" indent="0" algn="ctr">
              <a:buNone/>
              <a:defRPr sz="1400">
                <a:solidFill>
                  <a:schemeClr val="bg1"/>
                </a:solidFill>
              </a:defRPr>
            </a:lvl3pPr>
            <a:lvl4pPr marL="0" indent="0" algn="ctr">
              <a:buNone/>
              <a:defRPr sz="1200">
                <a:solidFill>
                  <a:schemeClr val="bg1"/>
                </a:solidFill>
              </a:defRPr>
            </a:lvl4pPr>
            <a:lvl5pPr marL="0" indent="0" algn="ctr">
              <a:buNone/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title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8" name="Logo hvid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547" y="1917510"/>
            <a:ext cx="2182906" cy="798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77249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title style</a:t>
            </a:r>
            <a:endParaRPr lang="en-US" dirty="0"/>
          </a:p>
        </p:txBody>
      </p:sp>
      <p:sp>
        <p:nvSpPr>
          <p:cNvPr id="3" name="Date Placeholder 2" hidden="1"/>
          <p:cNvSpPr>
            <a:spLocks noGrp="1"/>
          </p:cNvSpPr>
          <p:nvPr>
            <p:ph type="dt" sz="half" idx="10"/>
          </p:nvPr>
        </p:nvSpPr>
        <p:spPr>
          <a:xfrm>
            <a:off x="1869268" y="5934310"/>
            <a:ext cx="898426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F3795A57-B3F6-4C0F-A70E-A69483E7E72A}" type="datetime1">
              <a:rPr lang="en-US" smtClean="0"/>
              <a:pPr/>
              <a:t>3/8/16</a:t>
            </a:fld>
            <a:endParaRPr lang="en-US" dirty="0"/>
          </a:p>
        </p:txBody>
      </p:sp>
      <p:sp>
        <p:nvSpPr>
          <p:cNvPr id="4" name="Footer Placeholder 3" hidden="1"/>
          <p:cNvSpPr>
            <a:spLocks noGrp="1"/>
          </p:cNvSpPr>
          <p:nvPr>
            <p:ph type="ftr" sz="quarter" idx="11"/>
          </p:nvPr>
        </p:nvSpPr>
        <p:spPr>
          <a:xfrm>
            <a:off x="3028950" y="5934310"/>
            <a:ext cx="308610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5934310"/>
            <a:ext cx="139005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8526540-8BAE-4958-B62A-FD3CB53802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93881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 hidden="1"/>
          <p:cNvSpPr>
            <a:spLocks noGrp="1"/>
          </p:cNvSpPr>
          <p:nvPr>
            <p:ph type="dt" sz="half" idx="10"/>
          </p:nvPr>
        </p:nvSpPr>
        <p:spPr>
          <a:xfrm>
            <a:off x="1869268" y="5790294"/>
            <a:ext cx="898426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D5321ADD-C397-45D8-B04D-626A0E9FE552}" type="datetime1">
              <a:rPr lang="en-US" smtClean="0"/>
              <a:pPr/>
              <a:t>3/8/16</a:t>
            </a:fld>
            <a:endParaRPr lang="en-US" dirty="0"/>
          </a:p>
        </p:txBody>
      </p:sp>
      <p:sp>
        <p:nvSpPr>
          <p:cNvPr id="3" name="Footer Placeholder 2" hidden="1"/>
          <p:cNvSpPr>
            <a:spLocks noGrp="1"/>
          </p:cNvSpPr>
          <p:nvPr>
            <p:ph type="ftr" sz="quarter" idx="11"/>
          </p:nvPr>
        </p:nvSpPr>
        <p:spPr>
          <a:xfrm>
            <a:off x="3028950" y="5790294"/>
            <a:ext cx="308610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5790294"/>
            <a:ext cx="1390050" cy="273844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A8526540-8BAE-4958-B62A-FD3CB53802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247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black"/>
          <p:cNvSpPr/>
          <p:nvPr userDrawn="1"/>
        </p:nvSpPr>
        <p:spPr>
          <a:xfrm>
            <a:off x="2469468" y="0"/>
            <a:ext cx="6674532" cy="5143500"/>
          </a:xfrm>
          <a:custGeom>
            <a:avLst/>
            <a:gdLst>
              <a:gd name="connsiteX0" fmla="*/ 0 w 5760132"/>
              <a:gd name="connsiteY0" fmla="*/ 0 h 5143500"/>
              <a:gd name="connsiteX1" fmla="*/ 5760132 w 5760132"/>
              <a:gd name="connsiteY1" fmla="*/ 0 h 5143500"/>
              <a:gd name="connsiteX2" fmla="*/ 5760132 w 5760132"/>
              <a:gd name="connsiteY2" fmla="*/ 5143500 h 5143500"/>
              <a:gd name="connsiteX3" fmla="*/ 0 w 5760132"/>
              <a:gd name="connsiteY3" fmla="*/ 5143500 h 5143500"/>
              <a:gd name="connsiteX4" fmla="*/ 0 w 5760132"/>
              <a:gd name="connsiteY4" fmla="*/ 0 h 5143500"/>
              <a:gd name="connsiteX0" fmla="*/ 0 w 6674532"/>
              <a:gd name="connsiteY0" fmla="*/ 1724891 h 5143500"/>
              <a:gd name="connsiteX1" fmla="*/ 6674532 w 6674532"/>
              <a:gd name="connsiteY1" fmla="*/ 0 h 5143500"/>
              <a:gd name="connsiteX2" fmla="*/ 6674532 w 6674532"/>
              <a:gd name="connsiteY2" fmla="*/ 5143500 h 5143500"/>
              <a:gd name="connsiteX3" fmla="*/ 914400 w 6674532"/>
              <a:gd name="connsiteY3" fmla="*/ 5143500 h 5143500"/>
              <a:gd name="connsiteX4" fmla="*/ 0 w 6674532"/>
              <a:gd name="connsiteY4" fmla="*/ 1724891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74532" h="5143500">
                <a:moveTo>
                  <a:pt x="0" y="1724891"/>
                </a:moveTo>
                <a:lnTo>
                  <a:pt x="6674532" y="0"/>
                </a:lnTo>
                <a:lnTo>
                  <a:pt x="6674532" y="5143500"/>
                </a:lnTo>
                <a:lnTo>
                  <a:pt x="914400" y="5143500"/>
                </a:lnTo>
                <a:lnTo>
                  <a:pt x="0" y="172489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2" name="Rectangle pink"/>
          <p:cNvSpPr/>
          <p:nvPr userDrawn="1"/>
        </p:nvSpPr>
        <p:spPr>
          <a:xfrm>
            <a:off x="0" y="0"/>
            <a:ext cx="9144000" cy="4263938"/>
          </a:xfrm>
          <a:custGeom>
            <a:avLst/>
            <a:gdLst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9144000 w 9144000"/>
              <a:gd name="connsiteY2" fmla="*/ 4263938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225489 w 9144000"/>
              <a:gd name="connsiteY2" fmla="*/ 1413161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487707 w 9144000"/>
              <a:gd name="connsiteY2" fmla="*/ 1762785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4263938">
                <a:moveTo>
                  <a:pt x="0" y="0"/>
                </a:moveTo>
                <a:lnTo>
                  <a:pt x="9144000" y="0"/>
                </a:lnTo>
                <a:lnTo>
                  <a:pt x="2487707" y="1762785"/>
                </a:lnTo>
                <a:lnTo>
                  <a:pt x="0" y="42639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20000" y="1738313"/>
            <a:ext cx="5328000" cy="1049461"/>
          </a:xfrm>
        </p:spPr>
        <p:txBody>
          <a:bodyPr anchor="t" anchorCtr="0"/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0000" y="2930400"/>
            <a:ext cx="5328000" cy="1524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5898306"/>
            <a:ext cx="898426" cy="273844"/>
          </a:xfrm>
        </p:spPr>
        <p:txBody>
          <a:bodyPr/>
          <a:lstStyle/>
          <a:p>
            <a:fld id="{4B17A35D-A8CD-4D3C-8056-818935AB8FCB}" type="datetime1">
              <a:rPr lang="en-US" smtClean="0"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5898306"/>
            <a:ext cx="30861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5898306"/>
            <a:ext cx="1390050" cy="273844"/>
          </a:xfrm>
        </p:spPr>
        <p:txBody>
          <a:bodyPr/>
          <a:lstStyle/>
          <a:p>
            <a:fld id="{A8526540-8BAE-4958-B62A-FD3CB5380289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Logo hvid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85" y="641812"/>
            <a:ext cx="1735211" cy="63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053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black"/>
          <p:cNvSpPr/>
          <p:nvPr userDrawn="1"/>
        </p:nvSpPr>
        <p:spPr>
          <a:xfrm>
            <a:off x="2469468" y="0"/>
            <a:ext cx="6674532" cy="5143500"/>
          </a:xfrm>
          <a:custGeom>
            <a:avLst/>
            <a:gdLst>
              <a:gd name="connsiteX0" fmla="*/ 0 w 5760132"/>
              <a:gd name="connsiteY0" fmla="*/ 0 h 5143500"/>
              <a:gd name="connsiteX1" fmla="*/ 5760132 w 5760132"/>
              <a:gd name="connsiteY1" fmla="*/ 0 h 5143500"/>
              <a:gd name="connsiteX2" fmla="*/ 5760132 w 5760132"/>
              <a:gd name="connsiteY2" fmla="*/ 5143500 h 5143500"/>
              <a:gd name="connsiteX3" fmla="*/ 0 w 5760132"/>
              <a:gd name="connsiteY3" fmla="*/ 5143500 h 5143500"/>
              <a:gd name="connsiteX4" fmla="*/ 0 w 5760132"/>
              <a:gd name="connsiteY4" fmla="*/ 0 h 5143500"/>
              <a:gd name="connsiteX0" fmla="*/ 0 w 6674532"/>
              <a:gd name="connsiteY0" fmla="*/ 1724891 h 5143500"/>
              <a:gd name="connsiteX1" fmla="*/ 6674532 w 6674532"/>
              <a:gd name="connsiteY1" fmla="*/ 0 h 5143500"/>
              <a:gd name="connsiteX2" fmla="*/ 6674532 w 6674532"/>
              <a:gd name="connsiteY2" fmla="*/ 5143500 h 5143500"/>
              <a:gd name="connsiteX3" fmla="*/ 914400 w 6674532"/>
              <a:gd name="connsiteY3" fmla="*/ 5143500 h 5143500"/>
              <a:gd name="connsiteX4" fmla="*/ 0 w 6674532"/>
              <a:gd name="connsiteY4" fmla="*/ 1724891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74532" h="5143500">
                <a:moveTo>
                  <a:pt x="0" y="1724891"/>
                </a:moveTo>
                <a:lnTo>
                  <a:pt x="6674532" y="0"/>
                </a:lnTo>
                <a:lnTo>
                  <a:pt x="6674532" y="5143500"/>
                </a:lnTo>
                <a:lnTo>
                  <a:pt x="914400" y="5143500"/>
                </a:lnTo>
                <a:lnTo>
                  <a:pt x="0" y="172489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2" name="Rectangle pink"/>
          <p:cNvSpPr/>
          <p:nvPr userDrawn="1"/>
        </p:nvSpPr>
        <p:spPr>
          <a:xfrm>
            <a:off x="0" y="0"/>
            <a:ext cx="9144000" cy="4263938"/>
          </a:xfrm>
          <a:custGeom>
            <a:avLst/>
            <a:gdLst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9144000 w 9144000"/>
              <a:gd name="connsiteY2" fmla="*/ 4263938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225489 w 9144000"/>
              <a:gd name="connsiteY2" fmla="*/ 1413161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487707 w 9144000"/>
              <a:gd name="connsiteY2" fmla="*/ 1762785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4263938">
                <a:moveTo>
                  <a:pt x="0" y="0"/>
                </a:moveTo>
                <a:lnTo>
                  <a:pt x="9144000" y="0"/>
                </a:lnTo>
                <a:lnTo>
                  <a:pt x="2487707" y="1762785"/>
                </a:lnTo>
                <a:lnTo>
                  <a:pt x="0" y="42639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20000" y="1738313"/>
            <a:ext cx="5328000" cy="1049461"/>
          </a:xfrm>
        </p:spPr>
        <p:txBody>
          <a:bodyPr anchor="t" anchorCtr="0"/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0000" y="2930400"/>
            <a:ext cx="5328000" cy="1524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5898306"/>
            <a:ext cx="898426" cy="273844"/>
          </a:xfrm>
        </p:spPr>
        <p:txBody>
          <a:bodyPr/>
          <a:lstStyle/>
          <a:p>
            <a:fld id="{4B17A35D-A8CD-4D3C-8056-818935AB8FCB}" type="datetime1">
              <a:rPr lang="en-US" smtClean="0"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5898306"/>
            <a:ext cx="30861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5898306"/>
            <a:ext cx="1390050" cy="273844"/>
          </a:xfrm>
        </p:spPr>
        <p:txBody>
          <a:bodyPr/>
          <a:lstStyle/>
          <a:p>
            <a:fld id="{A8526540-8BAE-4958-B62A-FD3CB5380289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Logo hvid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85" y="641812"/>
            <a:ext cx="1735211" cy="63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053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black"/>
          <p:cNvSpPr/>
          <p:nvPr userDrawn="1"/>
        </p:nvSpPr>
        <p:spPr>
          <a:xfrm>
            <a:off x="2469468" y="0"/>
            <a:ext cx="6674532" cy="5143500"/>
          </a:xfrm>
          <a:custGeom>
            <a:avLst/>
            <a:gdLst>
              <a:gd name="connsiteX0" fmla="*/ 0 w 5760132"/>
              <a:gd name="connsiteY0" fmla="*/ 0 h 5143500"/>
              <a:gd name="connsiteX1" fmla="*/ 5760132 w 5760132"/>
              <a:gd name="connsiteY1" fmla="*/ 0 h 5143500"/>
              <a:gd name="connsiteX2" fmla="*/ 5760132 w 5760132"/>
              <a:gd name="connsiteY2" fmla="*/ 5143500 h 5143500"/>
              <a:gd name="connsiteX3" fmla="*/ 0 w 5760132"/>
              <a:gd name="connsiteY3" fmla="*/ 5143500 h 5143500"/>
              <a:gd name="connsiteX4" fmla="*/ 0 w 5760132"/>
              <a:gd name="connsiteY4" fmla="*/ 0 h 5143500"/>
              <a:gd name="connsiteX0" fmla="*/ 0 w 6674532"/>
              <a:gd name="connsiteY0" fmla="*/ 1724891 h 5143500"/>
              <a:gd name="connsiteX1" fmla="*/ 6674532 w 6674532"/>
              <a:gd name="connsiteY1" fmla="*/ 0 h 5143500"/>
              <a:gd name="connsiteX2" fmla="*/ 6674532 w 6674532"/>
              <a:gd name="connsiteY2" fmla="*/ 5143500 h 5143500"/>
              <a:gd name="connsiteX3" fmla="*/ 914400 w 6674532"/>
              <a:gd name="connsiteY3" fmla="*/ 5143500 h 5143500"/>
              <a:gd name="connsiteX4" fmla="*/ 0 w 6674532"/>
              <a:gd name="connsiteY4" fmla="*/ 1724891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74532" h="5143500">
                <a:moveTo>
                  <a:pt x="0" y="1724891"/>
                </a:moveTo>
                <a:lnTo>
                  <a:pt x="6674532" y="0"/>
                </a:lnTo>
                <a:lnTo>
                  <a:pt x="6674532" y="5143500"/>
                </a:lnTo>
                <a:lnTo>
                  <a:pt x="914400" y="5143500"/>
                </a:lnTo>
                <a:lnTo>
                  <a:pt x="0" y="172489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2" name="Rectangle pink"/>
          <p:cNvSpPr/>
          <p:nvPr userDrawn="1"/>
        </p:nvSpPr>
        <p:spPr>
          <a:xfrm>
            <a:off x="0" y="0"/>
            <a:ext cx="9144000" cy="4263938"/>
          </a:xfrm>
          <a:custGeom>
            <a:avLst/>
            <a:gdLst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9144000 w 9144000"/>
              <a:gd name="connsiteY2" fmla="*/ 4263938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225489 w 9144000"/>
              <a:gd name="connsiteY2" fmla="*/ 1413161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487707 w 9144000"/>
              <a:gd name="connsiteY2" fmla="*/ 1762785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4263938">
                <a:moveTo>
                  <a:pt x="0" y="0"/>
                </a:moveTo>
                <a:lnTo>
                  <a:pt x="9144000" y="0"/>
                </a:lnTo>
                <a:lnTo>
                  <a:pt x="2487707" y="1762785"/>
                </a:lnTo>
                <a:lnTo>
                  <a:pt x="0" y="42639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20000" y="1738313"/>
            <a:ext cx="5328000" cy="1049461"/>
          </a:xfrm>
        </p:spPr>
        <p:txBody>
          <a:bodyPr anchor="t" anchorCtr="0"/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0000" y="2930400"/>
            <a:ext cx="5328000" cy="1524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5898306"/>
            <a:ext cx="898426" cy="273844"/>
          </a:xfrm>
        </p:spPr>
        <p:txBody>
          <a:bodyPr/>
          <a:lstStyle/>
          <a:p>
            <a:fld id="{4B17A35D-A8CD-4D3C-8056-818935AB8FCB}" type="datetime1">
              <a:rPr lang="en-US" smtClean="0"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5898306"/>
            <a:ext cx="30861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5898306"/>
            <a:ext cx="1390050" cy="273844"/>
          </a:xfrm>
        </p:spPr>
        <p:txBody>
          <a:bodyPr/>
          <a:lstStyle/>
          <a:p>
            <a:fld id="{A8526540-8BAE-4958-B62A-FD3CB5380289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Logo hvid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85" y="641812"/>
            <a:ext cx="1735211" cy="63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07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blue 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black"/>
          <p:cNvSpPr/>
          <p:nvPr userDrawn="1"/>
        </p:nvSpPr>
        <p:spPr>
          <a:xfrm>
            <a:off x="2469468" y="0"/>
            <a:ext cx="6674532" cy="5143500"/>
          </a:xfrm>
          <a:custGeom>
            <a:avLst/>
            <a:gdLst>
              <a:gd name="connsiteX0" fmla="*/ 0 w 5760132"/>
              <a:gd name="connsiteY0" fmla="*/ 0 h 5143500"/>
              <a:gd name="connsiteX1" fmla="*/ 5760132 w 5760132"/>
              <a:gd name="connsiteY1" fmla="*/ 0 h 5143500"/>
              <a:gd name="connsiteX2" fmla="*/ 5760132 w 5760132"/>
              <a:gd name="connsiteY2" fmla="*/ 5143500 h 5143500"/>
              <a:gd name="connsiteX3" fmla="*/ 0 w 5760132"/>
              <a:gd name="connsiteY3" fmla="*/ 5143500 h 5143500"/>
              <a:gd name="connsiteX4" fmla="*/ 0 w 5760132"/>
              <a:gd name="connsiteY4" fmla="*/ 0 h 5143500"/>
              <a:gd name="connsiteX0" fmla="*/ 0 w 6674532"/>
              <a:gd name="connsiteY0" fmla="*/ 1724891 h 5143500"/>
              <a:gd name="connsiteX1" fmla="*/ 6674532 w 6674532"/>
              <a:gd name="connsiteY1" fmla="*/ 0 h 5143500"/>
              <a:gd name="connsiteX2" fmla="*/ 6674532 w 6674532"/>
              <a:gd name="connsiteY2" fmla="*/ 5143500 h 5143500"/>
              <a:gd name="connsiteX3" fmla="*/ 914400 w 6674532"/>
              <a:gd name="connsiteY3" fmla="*/ 5143500 h 5143500"/>
              <a:gd name="connsiteX4" fmla="*/ 0 w 6674532"/>
              <a:gd name="connsiteY4" fmla="*/ 1724891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74532" h="5143500">
                <a:moveTo>
                  <a:pt x="0" y="1724891"/>
                </a:moveTo>
                <a:lnTo>
                  <a:pt x="6674532" y="0"/>
                </a:lnTo>
                <a:lnTo>
                  <a:pt x="6674532" y="5143500"/>
                </a:lnTo>
                <a:lnTo>
                  <a:pt x="914400" y="5143500"/>
                </a:lnTo>
                <a:lnTo>
                  <a:pt x="0" y="172489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2" name="Rectangle green"/>
          <p:cNvSpPr/>
          <p:nvPr userDrawn="1"/>
        </p:nvSpPr>
        <p:spPr>
          <a:xfrm>
            <a:off x="0" y="0"/>
            <a:ext cx="9144000" cy="4263938"/>
          </a:xfrm>
          <a:custGeom>
            <a:avLst/>
            <a:gdLst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9144000 w 9144000"/>
              <a:gd name="connsiteY2" fmla="*/ 4263938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225489 w 9144000"/>
              <a:gd name="connsiteY2" fmla="*/ 1413161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487707 w 9144000"/>
              <a:gd name="connsiteY2" fmla="*/ 1762785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4263938">
                <a:moveTo>
                  <a:pt x="0" y="0"/>
                </a:moveTo>
                <a:lnTo>
                  <a:pt x="9144000" y="0"/>
                </a:lnTo>
                <a:lnTo>
                  <a:pt x="2487707" y="1762785"/>
                </a:lnTo>
                <a:lnTo>
                  <a:pt x="0" y="42639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3" hasCustomPrompt="1"/>
          </p:nvPr>
        </p:nvSpPr>
        <p:spPr>
          <a:xfrm>
            <a:off x="3597275" y="3000375"/>
            <a:ext cx="4749800" cy="1454150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  <a:lvl2pPr marL="180000"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title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5848114"/>
            <a:ext cx="898426" cy="273844"/>
          </a:xfrm>
        </p:spPr>
        <p:txBody>
          <a:bodyPr/>
          <a:lstStyle/>
          <a:p>
            <a:fld id="{4B17A35D-A8CD-4D3C-8056-818935AB8FCB}" type="datetime1">
              <a:rPr lang="en-US" smtClean="0"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5848114"/>
            <a:ext cx="30861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5848114"/>
            <a:ext cx="1390050" cy="273844"/>
          </a:xfrm>
        </p:spPr>
        <p:txBody>
          <a:bodyPr/>
          <a:lstStyle/>
          <a:p>
            <a:fld id="{A8526540-8BAE-4958-B62A-FD3CB5380289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Logo hvid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6530" y="2173324"/>
            <a:ext cx="1367899" cy="50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852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yellow 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black"/>
          <p:cNvSpPr/>
          <p:nvPr userDrawn="1"/>
        </p:nvSpPr>
        <p:spPr>
          <a:xfrm>
            <a:off x="2469468" y="0"/>
            <a:ext cx="6674532" cy="5143500"/>
          </a:xfrm>
          <a:custGeom>
            <a:avLst/>
            <a:gdLst>
              <a:gd name="connsiteX0" fmla="*/ 0 w 5760132"/>
              <a:gd name="connsiteY0" fmla="*/ 0 h 5143500"/>
              <a:gd name="connsiteX1" fmla="*/ 5760132 w 5760132"/>
              <a:gd name="connsiteY1" fmla="*/ 0 h 5143500"/>
              <a:gd name="connsiteX2" fmla="*/ 5760132 w 5760132"/>
              <a:gd name="connsiteY2" fmla="*/ 5143500 h 5143500"/>
              <a:gd name="connsiteX3" fmla="*/ 0 w 5760132"/>
              <a:gd name="connsiteY3" fmla="*/ 5143500 h 5143500"/>
              <a:gd name="connsiteX4" fmla="*/ 0 w 5760132"/>
              <a:gd name="connsiteY4" fmla="*/ 0 h 5143500"/>
              <a:gd name="connsiteX0" fmla="*/ 0 w 6674532"/>
              <a:gd name="connsiteY0" fmla="*/ 1724891 h 5143500"/>
              <a:gd name="connsiteX1" fmla="*/ 6674532 w 6674532"/>
              <a:gd name="connsiteY1" fmla="*/ 0 h 5143500"/>
              <a:gd name="connsiteX2" fmla="*/ 6674532 w 6674532"/>
              <a:gd name="connsiteY2" fmla="*/ 5143500 h 5143500"/>
              <a:gd name="connsiteX3" fmla="*/ 914400 w 6674532"/>
              <a:gd name="connsiteY3" fmla="*/ 5143500 h 5143500"/>
              <a:gd name="connsiteX4" fmla="*/ 0 w 6674532"/>
              <a:gd name="connsiteY4" fmla="*/ 1724891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74532" h="5143500">
                <a:moveTo>
                  <a:pt x="0" y="1724891"/>
                </a:moveTo>
                <a:lnTo>
                  <a:pt x="6674532" y="0"/>
                </a:lnTo>
                <a:lnTo>
                  <a:pt x="6674532" y="5143500"/>
                </a:lnTo>
                <a:lnTo>
                  <a:pt x="914400" y="5143500"/>
                </a:lnTo>
                <a:lnTo>
                  <a:pt x="0" y="172489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2" name="Rectangle green"/>
          <p:cNvSpPr/>
          <p:nvPr userDrawn="1"/>
        </p:nvSpPr>
        <p:spPr>
          <a:xfrm>
            <a:off x="0" y="0"/>
            <a:ext cx="9144000" cy="4263938"/>
          </a:xfrm>
          <a:custGeom>
            <a:avLst/>
            <a:gdLst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9144000 w 9144000"/>
              <a:gd name="connsiteY2" fmla="*/ 4263938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225489 w 9144000"/>
              <a:gd name="connsiteY2" fmla="*/ 1413161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487707 w 9144000"/>
              <a:gd name="connsiteY2" fmla="*/ 1762785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4263938">
                <a:moveTo>
                  <a:pt x="0" y="0"/>
                </a:moveTo>
                <a:lnTo>
                  <a:pt x="9144000" y="0"/>
                </a:lnTo>
                <a:lnTo>
                  <a:pt x="2487707" y="1762785"/>
                </a:lnTo>
                <a:lnTo>
                  <a:pt x="0" y="42639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3" hasCustomPrompt="1"/>
          </p:nvPr>
        </p:nvSpPr>
        <p:spPr>
          <a:xfrm>
            <a:off x="3597275" y="3000375"/>
            <a:ext cx="4749800" cy="1454150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  <a:lvl2pPr marL="180000"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title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5848114"/>
            <a:ext cx="898426" cy="273844"/>
          </a:xfrm>
        </p:spPr>
        <p:txBody>
          <a:bodyPr/>
          <a:lstStyle/>
          <a:p>
            <a:fld id="{4B17A35D-A8CD-4D3C-8056-818935AB8FCB}" type="datetime1">
              <a:rPr lang="en-US" smtClean="0"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5848114"/>
            <a:ext cx="30861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5848114"/>
            <a:ext cx="1390050" cy="273844"/>
          </a:xfrm>
        </p:spPr>
        <p:txBody>
          <a:bodyPr/>
          <a:lstStyle/>
          <a:p>
            <a:fld id="{A8526540-8BAE-4958-B62A-FD3CB5380289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Logo hvid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6530" y="2173324"/>
            <a:ext cx="1367899" cy="50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266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black"/>
          <p:cNvSpPr/>
          <p:nvPr userDrawn="1"/>
        </p:nvSpPr>
        <p:spPr>
          <a:xfrm>
            <a:off x="2469468" y="0"/>
            <a:ext cx="6674532" cy="5143500"/>
          </a:xfrm>
          <a:custGeom>
            <a:avLst/>
            <a:gdLst>
              <a:gd name="connsiteX0" fmla="*/ 0 w 5760132"/>
              <a:gd name="connsiteY0" fmla="*/ 0 h 5143500"/>
              <a:gd name="connsiteX1" fmla="*/ 5760132 w 5760132"/>
              <a:gd name="connsiteY1" fmla="*/ 0 h 5143500"/>
              <a:gd name="connsiteX2" fmla="*/ 5760132 w 5760132"/>
              <a:gd name="connsiteY2" fmla="*/ 5143500 h 5143500"/>
              <a:gd name="connsiteX3" fmla="*/ 0 w 5760132"/>
              <a:gd name="connsiteY3" fmla="*/ 5143500 h 5143500"/>
              <a:gd name="connsiteX4" fmla="*/ 0 w 5760132"/>
              <a:gd name="connsiteY4" fmla="*/ 0 h 5143500"/>
              <a:gd name="connsiteX0" fmla="*/ 0 w 6674532"/>
              <a:gd name="connsiteY0" fmla="*/ 1724891 h 5143500"/>
              <a:gd name="connsiteX1" fmla="*/ 6674532 w 6674532"/>
              <a:gd name="connsiteY1" fmla="*/ 0 h 5143500"/>
              <a:gd name="connsiteX2" fmla="*/ 6674532 w 6674532"/>
              <a:gd name="connsiteY2" fmla="*/ 5143500 h 5143500"/>
              <a:gd name="connsiteX3" fmla="*/ 914400 w 6674532"/>
              <a:gd name="connsiteY3" fmla="*/ 5143500 h 5143500"/>
              <a:gd name="connsiteX4" fmla="*/ 0 w 6674532"/>
              <a:gd name="connsiteY4" fmla="*/ 1724891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74532" h="5143500">
                <a:moveTo>
                  <a:pt x="0" y="1724891"/>
                </a:moveTo>
                <a:lnTo>
                  <a:pt x="6674532" y="0"/>
                </a:lnTo>
                <a:lnTo>
                  <a:pt x="6674532" y="5143500"/>
                </a:lnTo>
                <a:lnTo>
                  <a:pt x="914400" y="5143500"/>
                </a:lnTo>
                <a:lnTo>
                  <a:pt x="0" y="172489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2" name="Rectangle green"/>
          <p:cNvSpPr/>
          <p:nvPr userDrawn="1"/>
        </p:nvSpPr>
        <p:spPr>
          <a:xfrm>
            <a:off x="0" y="0"/>
            <a:ext cx="9144000" cy="4263938"/>
          </a:xfrm>
          <a:custGeom>
            <a:avLst/>
            <a:gdLst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9144000 w 9144000"/>
              <a:gd name="connsiteY2" fmla="*/ 4263938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225489 w 9144000"/>
              <a:gd name="connsiteY2" fmla="*/ 1413161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  <a:gd name="connsiteX0" fmla="*/ 0 w 9144000"/>
              <a:gd name="connsiteY0" fmla="*/ 0 h 4263938"/>
              <a:gd name="connsiteX1" fmla="*/ 9144000 w 9144000"/>
              <a:gd name="connsiteY1" fmla="*/ 0 h 4263938"/>
              <a:gd name="connsiteX2" fmla="*/ 2487707 w 9144000"/>
              <a:gd name="connsiteY2" fmla="*/ 1762785 h 4263938"/>
              <a:gd name="connsiteX3" fmla="*/ 0 w 9144000"/>
              <a:gd name="connsiteY3" fmla="*/ 4263938 h 4263938"/>
              <a:gd name="connsiteX4" fmla="*/ 0 w 9144000"/>
              <a:gd name="connsiteY4" fmla="*/ 0 h 4263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4263938">
                <a:moveTo>
                  <a:pt x="0" y="0"/>
                </a:moveTo>
                <a:lnTo>
                  <a:pt x="9144000" y="0"/>
                </a:lnTo>
                <a:lnTo>
                  <a:pt x="2487707" y="1762785"/>
                </a:lnTo>
                <a:lnTo>
                  <a:pt x="0" y="42639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3" hasCustomPrompt="1"/>
          </p:nvPr>
        </p:nvSpPr>
        <p:spPr>
          <a:xfrm>
            <a:off x="3597275" y="3000375"/>
            <a:ext cx="4749800" cy="1454150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  <a:lvl2pPr marL="180000"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title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10"/>
          </p:nvPr>
        </p:nvSpPr>
        <p:spPr>
          <a:xfrm>
            <a:off x="1869268" y="5848114"/>
            <a:ext cx="898426" cy="273844"/>
          </a:xfrm>
        </p:spPr>
        <p:txBody>
          <a:bodyPr/>
          <a:lstStyle/>
          <a:p>
            <a:fld id="{4B17A35D-A8CD-4D3C-8056-818935AB8FCB}" type="datetime1">
              <a:rPr lang="en-US" smtClean="0"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11"/>
          </p:nvPr>
        </p:nvSpPr>
        <p:spPr>
          <a:xfrm>
            <a:off x="3028950" y="5848114"/>
            <a:ext cx="30861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12"/>
          </p:nvPr>
        </p:nvSpPr>
        <p:spPr>
          <a:xfrm>
            <a:off x="6457950" y="5848114"/>
            <a:ext cx="1390050" cy="273844"/>
          </a:xfrm>
        </p:spPr>
        <p:txBody>
          <a:bodyPr/>
          <a:lstStyle/>
          <a:p>
            <a:fld id="{A8526540-8BAE-4958-B62A-FD3CB5380289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Logo hvid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6530" y="2173324"/>
            <a:ext cx="1367899" cy="50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266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709200"/>
            <a:ext cx="7886700" cy="972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noProof="0" dirty="0" smtClean="0"/>
              <a:t>Click</a:t>
            </a:r>
            <a:r>
              <a:rPr lang="en-US" dirty="0" smtClean="0"/>
              <a:t> to edit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35200"/>
            <a:ext cx="7390800" cy="271615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2"/>
          </p:nvPr>
        </p:nvSpPr>
        <p:spPr>
          <a:xfrm>
            <a:off x="1869268" y="4767263"/>
            <a:ext cx="89842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833D3E-1EF8-4CC8-B00C-70F909FDE196}" type="datetime1">
              <a:rPr lang="en-US" smtClean="0"/>
              <a:t>3/8/16</a:t>
            </a:fld>
            <a:endParaRPr lang="en-US" dirty="0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13900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26540-8BAE-4958-B62A-FD3CB538028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TextBox Copyright"/>
          <p:cNvSpPr txBox="1"/>
          <p:nvPr userDrawn="1"/>
        </p:nvSpPr>
        <p:spPr>
          <a:xfrm>
            <a:off x="287524" y="4833004"/>
            <a:ext cx="1368152" cy="769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500" dirty="0" smtClean="0">
                <a:solidFill>
                  <a:schemeClr val="bg2">
                    <a:lumMod val="50000"/>
                  </a:schemeClr>
                </a:solidFill>
                <a:latin typeface="+mn-lt"/>
                <a:cs typeface="Arial" panose="020B0604020202020204" pitchFamily="34" charset="0"/>
              </a:rPr>
              <a:t>COPYRIGHT</a:t>
            </a:r>
            <a:r>
              <a:rPr lang="en-US" sz="500" baseline="0" dirty="0" smtClean="0">
                <a:solidFill>
                  <a:schemeClr val="bg2">
                    <a:lumMod val="50000"/>
                  </a:schemeClr>
                </a:solidFill>
                <a:latin typeface="+mn-lt"/>
                <a:cs typeface="Arial" panose="020B0604020202020204" pitchFamily="34" charset="0"/>
              </a:rPr>
              <a:t> 2014 @ </a:t>
            </a:r>
            <a:r>
              <a:rPr lang="en-US" sz="500" b="1" baseline="0" dirty="0" smtClean="0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UNITY TECHNOLOGIES</a:t>
            </a:r>
            <a:endParaRPr lang="en-US" sz="500" b="1" dirty="0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929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684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687" r:id="rId13"/>
    <p:sldLayoutId id="2147483686" r:id="rId14"/>
    <p:sldLayoutId id="2147483685" r:id="rId15"/>
    <p:sldLayoutId id="2147483674" r:id="rId16"/>
    <p:sldLayoutId id="2147483700" r:id="rId17"/>
    <p:sldLayoutId id="2147483701" r:id="rId18"/>
    <p:sldLayoutId id="2147483675" r:id="rId19"/>
    <p:sldLayoutId id="2147483696" r:id="rId20"/>
    <p:sldLayoutId id="2147483698" r:id="rId21"/>
    <p:sldLayoutId id="2147483697" r:id="rId22"/>
    <p:sldLayoutId id="2147483702" r:id="rId23"/>
    <p:sldLayoutId id="2147483703" r:id="rId24"/>
    <p:sldLayoutId id="2147483699" r:id="rId25"/>
    <p:sldLayoutId id="2147483690" r:id="rId26"/>
    <p:sldLayoutId id="2147483691" r:id="rId27"/>
    <p:sldLayoutId id="2147483689" r:id="rId28"/>
    <p:sldLayoutId id="2147483688" r:id="rId29"/>
    <p:sldLayoutId id="2147483704" r:id="rId30"/>
    <p:sldLayoutId id="2147483705" r:id="rId31"/>
    <p:sldLayoutId id="2147483692" r:id="rId32"/>
    <p:sldLayoutId id="2147483694" r:id="rId33"/>
    <p:sldLayoutId id="2147483695" r:id="rId34"/>
    <p:sldLayoutId id="2147483678" r:id="rId35"/>
    <p:sldLayoutId id="2147483679" r:id="rId36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000" b="1" kern="1200" cap="all" spc="-50" baseline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18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36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54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72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900000" indent="-180000" algn="l" defTabSz="685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441" userDrawn="1">
          <p15:clr>
            <a:srgbClr val="F26B43"/>
          </p15:clr>
        </p15:guide>
        <p15:guide id="2" pos="284" userDrawn="1">
          <p15:clr>
            <a:srgbClr val="F26B43"/>
          </p15:clr>
        </p15:guide>
        <p15:guide id="3" pos="5260" userDrawn="1">
          <p15:clr>
            <a:srgbClr val="F26B43"/>
          </p15:clr>
        </p15:guide>
        <p15:guide id="4" orient="horz" pos="1093" userDrawn="1">
          <p15:clr>
            <a:srgbClr val="F26B43"/>
          </p15:clr>
        </p15:guide>
        <p15:guide id="6" orient="horz" pos="2804" userDrawn="1">
          <p15:clr>
            <a:srgbClr val="F26B43"/>
          </p15:clr>
        </p15:guide>
        <p15:guide id="7" pos="494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bitbucket.org/Unity-Technologies/memoryprofiler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www.nunit.org/index.php?p=quickStart&amp;r=2.6.4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420000" y="1903289"/>
            <a:ext cx="5328000" cy="1049461"/>
          </a:xfrm>
        </p:spPr>
        <p:txBody>
          <a:bodyPr/>
          <a:lstStyle/>
          <a:p>
            <a:r>
              <a:rPr lang="en-US" altLang="zh-CN" b="0" dirty="0" smtClean="0"/>
              <a:t>New</a:t>
            </a:r>
            <a:r>
              <a:rPr lang="zh-CN" altLang="en-US" b="0" dirty="0" smtClean="0"/>
              <a:t> </a:t>
            </a:r>
            <a:r>
              <a:rPr lang="en-US" altLang="zh-CN" b="0" dirty="0" smtClean="0"/>
              <a:t>Editor Tools</a:t>
            </a:r>
            <a:br>
              <a:rPr lang="en-US" altLang="zh-CN" b="0" dirty="0" smtClean="0"/>
            </a:br>
            <a:r>
              <a:rPr lang="en-US" altLang="zh-CN" b="0" dirty="0" smtClean="0"/>
              <a:t>in unity 5.x</a:t>
            </a:r>
            <a:endParaRPr lang="en-GB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5"/>
          </p:nvPr>
        </p:nvSpPr>
        <p:spPr>
          <a:xfrm>
            <a:off x="3587400" y="3943350"/>
            <a:ext cx="5328000" cy="936750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zh-CN" altLang="en-US" dirty="0" smtClean="0"/>
              <a:t>张黎明 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181710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Using frame debugger</a:t>
            </a:r>
            <a:endParaRPr lang="en-GB" dirty="0"/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1800" dirty="0" smtClean="0"/>
              <a:t>Demo – Shadow</a:t>
            </a:r>
            <a:endParaRPr lang="en-GB" sz="1800" dirty="0"/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6914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Remote frame debugger</a:t>
            </a:r>
            <a:endParaRPr lang="en-GB" dirty="0"/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 smtClean="0"/>
              <a:t>Multithreaded Rendering (</a:t>
            </a:r>
            <a:r>
              <a:rPr lang="en-US" altLang="zh-CN" sz="1800" dirty="0" err="1" smtClean="0"/>
              <a:t>WebGL</a:t>
            </a:r>
            <a:r>
              <a:rPr lang="en-US" altLang="zh-CN" sz="1800" dirty="0" smtClean="0"/>
              <a:t> doesn’t support)</a:t>
            </a:r>
          </a:p>
          <a:p>
            <a:pPr>
              <a:lnSpc>
                <a:spcPct val="150000"/>
              </a:lnSpc>
            </a:pPr>
            <a:r>
              <a:rPr lang="en-US" altLang="zh-CN" sz="1800" dirty="0"/>
              <a:t>Development </a:t>
            </a:r>
            <a:r>
              <a:rPr lang="en-US" altLang="zh-CN" sz="1800" dirty="0" smtClean="0"/>
              <a:t>Build</a:t>
            </a:r>
          </a:p>
          <a:p>
            <a:pPr>
              <a:lnSpc>
                <a:spcPct val="150000"/>
              </a:lnSpc>
            </a:pPr>
            <a:r>
              <a:rPr lang="en-US" altLang="zh-CN" sz="1800" dirty="0"/>
              <a:t>Run In </a:t>
            </a:r>
            <a:r>
              <a:rPr lang="en-US" altLang="zh-CN" sz="1800" dirty="0" smtClean="0"/>
              <a:t>Background (Desktop)</a:t>
            </a:r>
            <a:endParaRPr lang="en-GB" sz="1800" dirty="0" smtClean="0"/>
          </a:p>
          <a:p>
            <a:pPr>
              <a:lnSpc>
                <a:spcPct val="150000"/>
              </a:lnSpc>
            </a:pPr>
            <a:endParaRPr lang="en-GB" sz="1800" dirty="0"/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0" y="3028950"/>
            <a:ext cx="5613400" cy="166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844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Alternative </a:t>
            </a:r>
            <a:r>
              <a:rPr lang="en-US" altLang="zh-CN" dirty="0" smtClean="0"/>
              <a:t>techniques</a:t>
            </a:r>
            <a:endParaRPr lang="en-US" altLang="zh-CN" dirty="0"/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 err="1" smtClean="0"/>
              <a:t>RenderDoc</a:t>
            </a:r>
            <a:r>
              <a:rPr lang="en-US" altLang="zh-CN" sz="1800" dirty="0"/>
              <a:t> </a:t>
            </a:r>
            <a:r>
              <a:rPr lang="en-US" altLang="zh-CN" sz="1800" dirty="0" smtClean="0"/>
              <a:t>(Windows only)</a:t>
            </a:r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777" y="2800350"/>
            <a:ext cx="82550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571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Frame debugger</a:t>
            </a:r>
            <a:endParaRPr lang="en-GB" dirty="0"/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 smtClean="0"/>
              <a:t>Easy to Use</a:t>
            </a:r>
          </a:p>
          <a:p>
            <a:pPr>
              <a:lnSpc>
                <a:spcPct val="150000"/>
              </a:lnSpc>
            </a:pPr>
            <a:r>
              <a:rPr lang="en-US" sz="1800" dirty="0" smtClean="0"/>
              <a:t>Multiplatform</a:t>
            </a:r>
            <a:endParaRPr lang="en-GB" sz="1800" dirty="0"/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7070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 smtClean="0"/>
              <a:t>Memory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profiler</a:t>
            </a:r>
            <a:endParaRPr lang="en-GB" sz="1800" dirty="0"/>
          </a:p>
        </p:txBody>
      </p:sp>
      <p:sp>
        <p:nvSpPr>
          <p:cNvPr id="5" name="Titel 4"/>
          <p:cNvSpPr>
            <a:spLocks noGrp="1"/>
          </p:cNvSpPr>
          <p:nvPr>
            <p:ph type="title" idx="4294967295"/>
          </p:nvPr>
        </p:nvSpPr>
        <p:spPr>
          <a:xfrm>
            <a:off x="0" y="709613"/>
            <a:ext cx="7886700" cy="971550"/>
          </a:xfrm>
        </p:spPr>
        <p:txBody>
          <a:bodyPr>
            <a:normAutofit/>
          </a:bodyPr>
          <a:lstStyle/>
          <a:p>
            <a:r>
              <a:rPr lang="en-GB" dirty="0" smtClean="0"/>
              <a:t>Using frame debugger</a:t>
            </a:r>
            <a:endParaRPr lang="en-GB" dirty="0"/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8373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Memory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profiler</a:t>
            </a:r>
            <a:endParaRPr lang="en-GB" dirty="0"/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 smtClean="0"/>
              <a:t>From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Unity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5.3.0a4</a:t>
            </a:r>
          </a:p>
          <a:p>
            <a:pPr>
              <a:lnSpc>
                <a:spcPct val="150000"/>
              </a:lnSpc>
            </a:pPr>
            <a:r>
              <a:rPr lang="en-US" altLang="zh-CN" sz="1800" dirty="0" smtClean="0"/>
              <a:t>Low-level </a:t>
            </a:r>
            <a:r>
              <a:rPr lang="en-US" altLang="zh-CN" sz="1800" dirty="0"/>
              <a:t>memory profiler </a:t>
            </a:r>
            <a:r>
              <a:rPr lang="en-US" altLang="zh-CN" sz="1800" dirty="0" smtClean="0"/>
              <a:t>API</a:t>
            </a:r>
          </a:p>
          <a:p>
            <a:pPr>
              <a:lnSpc>
                <a:spcPct val="150000"/>
              </a:lnSpc>
            </a:pPr>
            <a:r>
              <a:rPr lang="en-US" altLang="zh-CN" sz="1800" dirty="0" smtClean="0"/>
              <a:t>Open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source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on</a:t>
            </a:r>
            <a:r>
              <a:rPr lang="zh-CN" altLang="en-US" sz="1800" dirty="0" smtClean="0"/>
              <a:t> </a:t>
            </a:r>
            <a:r>
              <a:rPr lang="en-US" altLang="zh-CN" sz="1800" dirty="0" err="1" smtClean="0"/>
              <a:t>Bitbucket</a:t>
            </a:r>
            <a:endParaRPr lang="en-US" altLang="zh-CN" sz="1800" dirty="0" smtClean="0"/>
          </a:p>
          <a:p>
            <a:pPr>
              <a:lnSpc>
                <a:spcPct val="150000"/>
              </a:lnSpc>
            </a:pPr>
            <a:r>
              <a:rPr lang="en-US" altLang="zh-CN" sz="1800" dirty="0">
                <a:hlinkClick r:id="rId3"/>
              </a:rPr>
              <a:t>https://</a:t>
            </a:r>
            <a:r>
              <a:rPr lang="en-US" altLang="zh-CN" sz="1800" dirty="0" smtClean="0">
                <a:hlinkClick r:id="rId3"/>
              </a:rPr>
              <a:t>bitbucket.org/Unity-Technologies/memoryprofiler</a:t>
            </a:r>
            <a:endParaRPr lang="en-US" altLang="zh-CN" sz="1800" dirty="0" smtClean="0"/>
          </a:p>
          <a:p>
            <a:pPr>
              <a:lnSpc>
                <a:spcPct val="150000"/>
              </a:lnSpc>
            </a:pPr>
            <a:r>
              <a:rPr lang="en-US" altLang="zh-CN" sz="1800" dirty="0" smtClean="0"/>
              <a:t>Some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feature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need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il2cpp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support.(</a:t>
            </a:r>
            <a:r>
              <a:rPr lang="en-US" altLang="zh-CN" sz="1800" dirty="0"/>
              <a:t>dump of the entire c# heap</a:t>
            </a:r>
            <a:r>
              <a:rPr lang="en-US" altLang="zh-CN" sz="1800" dirty="0" smtClean="0"/>
              <a:t>)</a:t>
            </a:r>
            <a:endParaRPr lang="en-GB" altLang="zh-CN" sz="1800" dirty="0"/>
          </a:p>
          <a:p>
            <a:pPr>
              <a:lnSpc>
                <a:spcPct val="150000"/>
              </a:lnSpc>
            </a:pPr>
            <a:endParaRPr lang="en-GB" sz="1800" dirty="0"/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9361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Usage</a:t>
            </a:r>
            <a:endParaRPr lang="en-GB" dirty="0"/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zh-CN" sz="1800" dirty="0"/>
              <a:t>Make sure you're running Unity5.3a4 or later.</a:t>
            </a:r>
          </a:p>
          <a:p>
            <a:r>
              <a:rPr lang="en-US" altLang="zh-CN" sz="1800" dirty="0"/>
              <a:t>Build an il2cpp project &amp; run it (any il2cpp platform should be fine).</a:t>
            </a:r>
          </a:p>
          <a:p>
            <a:r>
              <a:rPr lang="en-US" altLang="zh-CN" sz="1800" dirty="0"/>
              <a:t>Open the user project in this repository.</a:t>
            </a:r>
          </a:p>
          <a:p>
            <a:r>
              <a:rPr lang="en-US" altLang="zh-CN" sz="1800" dirty="0"/>
              <a:t>Open the normal profiler window.</a:t>
            </a:r>
          </a:p>
          <a:p>
            <a:r>
              <a:rPr lang="en-US" altLang="zh-CN" sz="1800" dirty="0"/>
              <a:t>Connect it to the player as you would normally profile.</a:t>
            </a:r>
          </a:p>
          <a:p>
            <a:r>
              <a:rPr lang="en-US" altLang="zh-CN" sz="1800" dirty="0"/>
              <a:t>Open the memory profiler window (Window-&gt;</a:t>
            </a:r>
            <a:r>
              <a:rPr lang="en-US" altLang="zh-CN" sz="1800" dirty="0" err="1"/>
              <a:t>MemoryProfilerWindow</a:t>
            </a:r>
            <a:r>
              <a:rPr lang="en-US" altLang="zh-CN" sz="1800" dirty="0"/>
              <a:t>)</a:t>
            </a:r>
          </a:p>
          <a:p>
            <a:r>
              <a:rPr lang="en-US" altLang="zh-CN" sz="1800" dirty="0"/>
              <a:t>Click "</a:t>
            </a:r>
            <a:r>
              <a:rPr lang="en-US" altLang="zh-CN" sz="1800" dirty="0" err="1"/>
              <a:t>SnapShot</a:t>
            </a:r>
            <a:r>
              <a:rPr lang="en-US" altLang="zh-CN" sz="1800" dirty="0"/>
              <a:t>".</a:t>
            </a:r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2438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Memory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profiler</a:t>
            </a:r>
            <a:endParaRPr lang="en-GB" dirty="0"/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 smtClean="0"/>
              <a:t>Demo</a:t>
            </a:r>
            <a:endParaRPr lang="en-GB" sz="1800" dirty="0"/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0" y="1496586"/>
            <a:ext cx="5480725" cy="3193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567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 smtClean="0"/>
              <a:t>Editor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Tests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runner</a:t>
            </a:r>
            <a:endParaRPr lang="en-GB" sz="1800" dirty="0"/>
          </a:p>
        </p:txBody>
      </p:sp>
      <p:sp>
        <p:nvSpPr>
          <p:cNvPr id="5" name="Titel 4"/>
          <p:cNvSpPr>
            <a:spLocks noGrp="1"/>
          </p:cNvSpPr>
          <p:nvPr>
            <p:ph type="title" idx="4294967295"/>
          </p:nvPr>
        </p:nvSpPr>
        <p:spPr>
          <a:xfrm>
            <a:off x="0" y="709613"/>
            <a:ext cx="7886700" cy="971550"/>
          </a:xfrm>
        </p:spPr>
        <p:txBody>
          <a:bodyPr>
            <a:normAutofit/>
          </a:bodyPr>
          <a:lstStyle/>
          <a:p>
            <a:r>
              <a:rPr lang="en-GB" dirty="0" smtClean="0"/>
              <a:t>Using frame debugger</a:t>
            </a:r>
            <a:endParaRPr lang="en-GB" dirty="0"/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0206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Editor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tests</a:t>
            </a:r>
            <a:r>
              <a:rPr lang="zh-CN" altLang="en-US" dirty="0" smtClean="0"/>
              <a:t> </a:t>
            </a:r>
            <a:r>
              <a:rPr lang="en-US" altLang="zh-CN" dirty="0" smtClean="0"/>
              <a:t>runner</a:t>
            </a:r>
            <a:endParaRPr lang="en-GB" dirty="0"/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 smtClean="0"/>
              <a:t>An </a:t>
            </a:r>
            <a:r>
              <a:rPr lang="en-US" altLang="zh-CN" sz="1800" dirty="0"/>
              <a:t>implementation of the open source </a:t>
            </a:r>
            <a:r>
              <a:rPr lang="en-US" altLang="zh-CN" sz="1800" dirty="0" err="1"/>
              <a:t>NUnit</a:t>
            </a:r>
            <a:r>
              <a:rPr lang="en-US" altLang="zh-CN" sz="1800" dirty="0"/>
              <a:t> </a:t>
            </a:r>
            <a:r>
              <a:rPr lang="en-US" altLang="zh-CN" sz="1800" dirty="0" smtClean="0"/>
              <a:t>library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(</a:t>
            </a:r>
            <a:r>
              <a:rPr lang="hr-HR" altLang="zh-CN" sz="1800" dirty="0"/>
              <a:t>2.6.4</a:t>
            </a:r>
            <a:r>
              <a:rPr lang="en-US" altLang="zh-CN" sz="1800" dirty="0"/>
              <a:t>)</a:t>
            </a:r>
            <a:endParaRPr lang="en-US" altLang="zh-CN" sz="1800" dirty="0" smtClean="0"/>
          </a:p>
          <a:p>
            <a:pPr>
              <a:lnSpc>
                <a:spcPct val="150000"/>
              </a:lnSpc>
            </a:pPr>
            <a:r>
              <a:rPr lang="en-US" altLang="zh-CN" sz="1800" dirty="0" smtClean="0"/>
              <a:t>Quick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Start</a:t>
            </a:r>
            <a:r>
              <a:rPr lang="zh-CN" altLang="en-US" sz="1800" dirty="0" smtClean="0"/>
              <a:t> </a:t>
            </a:r>
            <a:r>
              <a:rPr lang="en-US" sz="1800" dirty="0" smtClean="0">
                <a:hlinkClick r:id="rId3"/>
              </a:rPr>
              <a:t>http</a:t>
            </a:r>
            <a:r>
              <a:rPr lang="en-US" sz="1800" dirty="0">
                <a:hlinkClick r:id="rId3"/>
              </a:rPr>
              <a:t>://</a:t>
            </a:r>
            <a:r>
              <a:rPr lang="en-US" sz="1800" dirty="0" smtClean="0">
                <a:hlinkClick r:id="rId3"/>
              </a:rPr>
              <a:t>www.nunit.org/index.php?p=quickStart&amp;r=2.6.4</a:t>
            </a:r>
            <a:endParaRPr lang="en-US" sz="1800" dirty="0" smtClean="0"/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7289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Overview</a:t>
            </a:r>
            <a:endParaRPr lang="en-GB" dirty="0"/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 smtClean="0"/>
              <a:t>Frame Debugger</a:t>
            </a:r>
          </a:p>
          <a:p>
            <a:pPr>
              <a:lnSpc>
                <a:spcPct val="150000"/>
              </a:lnSpc>
            </a:pPr>
            <a:r>
              <a:rPr lang="en-US" sz="2800" dirty="0" smtClean="0"/>
              <a:t>Memory Profiler</a:t>
            </a:r>
          </a:p>
          <a:p>
            <a:pPr>
              <a:lnSpc>
                <a:spcPct val="150000"/>
              </a:lnSpc>
            </a:pPr>
            <a:r>
              <a:rPr lang="en-US" sz="2800" dirty="0" smtClean="0"/>
              <a:t>Test Runner</a:t>
            </a:r>
            <a:endParaRPr lang="en-GB" sz="2800" dirty="0" smtClean="0"/>
          </a:p>
          <a:p>
            <a:pPr>
              <a:lnSpc>
                <a:spcPct val="150000"/>
              </a:lnSpc>
            </a:pPr>
            <a:endParaRPr lang="en-GB" sz="1800" dirty="0"/>
          </a:p>
          <a:p>
            <a:pPr>
              <a:lnSpc>
                <a:spcPct val="150000"/>
              </a:lnSpc>
            </a:pPr>
            <a:endParaRPr lang="en-GB" sz="1800" dirty="0"/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3228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Editor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tests</a:t>
            </a:r>
            <a:r>
              <a:rPr lang="zh-CN" altLang="en-US" dirty="0" smtClean="0"/>
              <a:t> </a:t>
            </a:r>
            <a:r>
              <a:rPr lang="en-US" altLang="zh-CN" dirty="0" smtClean="0"/>
              <a:t>runner</a:t>
            </a:r>
            <a:endParaRPr lang="en-GB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504950"/>
            <a:ext cx="6477000" cy="3228535"/>
          </a:xfrm>
          <a:prstGeom prst="rect">
            <a:avLst/>
          </a:prstGeom>
        </p:spPr>
      </p:pic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033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How</a:t>
            </a:r>
            <a:r>
              <a:rPr lang="zh-CN" altLang="en-US" dirty="0" smtClean="0"/>
              <a:t> </a:t>
            </a:r>
            <a:r>
              <a:rPr lang="en-US" altLang="zh-CN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works</a:t>
            </a:r>
            <a:endParaRPr lang="en-GB" dirty="0"/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/>
              <a:t>Editor folder</a:t>
            </a:r>
          </a:p>
          <a:p>
            <a:pPr>
              <a:lnSpc>
                <a:spcPct val="150000"/>
              </a:lnSpc>
            </a:pPr>
            <a:r>
              <a:rPr lang="en-US" altLang="zh-CN" sz="1800" dirty="0"/>
              <a:t>Advantage</a:t>
            </a:r>
            <a:r>
              <a:rPr lang="zh-CN" altLang="en-US" sz="1800" dirty="0"/>
              <a:t> </a:t>
            </a:r>
            <a:r>
              <a:rPr lang="en-US" altLang="zh-CN" sz="1800" dirty="0"/>
              <a:t>-</a:t>
            </a:r>
            <a:r>
              <a:rPr lang="zh-CN" altLang="en-US" sz="1800" dirty="0"/>
              <a:t> </a:t>
            </a:r>
            <a:r>
              <a:rPr lang="en-US" altLang="zh-CN" sz="1800" dirty="0"/>
              <a:t>Invoke certain Unity API</a:t>
            </a:r>
          </a:p>
          <a:p>
            <a:pPr>
              <a:lnSpc>
                <a:spcPct val="150000"/>
              </a:lnSpc>
            </a:pPr>
            <a:r>
              <a:rPr lang="en-US" altLang="zh-CN" sz="1800" dirty="0"/>
              <a:t>Non-Play Mode</a:t>
            </a:r>
          </a:p>
          <a:p>
            <a:pPr>
              <a:lnSpc>
                <a:spcPct val="150000"/>
              </a:lnSpc>
            </a:pPr>
            <a:r>
              <a:rPr lang="en-US" altLang="zh-CN" sz="1800" dirty="0"/>
              <a:t>In One </a:t>
            </a:r>
            <a:r>
              <a:rPr lang="en-US" altLang="zh-CN" sz="1800" dirty="0" smtClean="0"/>
              <a:t>Frame</a:t>
            </a:r>
          </a:p>
          <a:p>
            <a:pPr>
              <a:lnSpc>
                <a:spcPct val="150000"/>
              </a:lnSpc>
            </a:pPr>
            <a:r>
              <a:rPr lang="en-US" altLang="zh-CN" sz="1800" dirty="0" smtClean="0"/>
              <a:t>Undo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System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/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New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Scene</a:t>
            </a:r>
            <a:endParaRPr lang="en-GB" altLang="zh-CN" sz="1800" dirty="0"/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5602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Editor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tests</a:t>
            </a:r>
            <a:r>
              <a:rPr lang="zh-CN" altLang="en-US" dirty="0" smtClean="0"/>
              <a:t> </a:t>
            </a:r>
            <a:r>
              <a:rPr lang="en-US" altLang="zh-CN" dirty="0" smtClean="0"/>
              <a:t>runner</a:t>
            </a:r>
            <a:endParaRPr lang="en-GB" dirty="0"/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endParaRPr lang="en-GB" sz="1800" dirty="0"/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9373" y="2006854"/>
            <a:ext cx="2784653" cy="2172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783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Headless </a:t>
            </a:r>
            <a:r>
              <a:rPr lang="en-US" altLang="zh-CN" dirty="0" smtClean="0"/>
              <a:t>runs</a:t>
            </a:r>
            <a:endParaRPr lang="en-US" altLang="zh-CN" dirty="0"/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zh-CN" sz="1800" b="1" dirty="0" err="1" smtClean="0"/>
              <a:t>runEditorTests</a:t>
            </a:r>
            <a:endParaRPr lang="en-US" altLang="zh-CN" sz="1800" dirty="0"/>
          </a:p>
          <a:p>
            <a:r>
              <a:rPr lang="en-US" altLang="zh-CN" sz="1800" b="1" dirty="0" err="1" smtClean="0"/>
              <a:t>editorTestsResultFile</a:t>
            </a:r>
            <a:endParaRPr lang="en-US" altLang="zh-CN" sz="1800" b="1" dirty="0" smtClean="0"/>
          </a:p>
          <a:p>
            <a:r>
              <a:rPr lang="en-US" altLang="zh-CN" sz="1800" b="1" dirty="0" err="1" smtClean="0"/>
              <a:t>editorTestsFilter</a:t>
            </a:r>
            <a:endParaRPr lang="en-US" altLang="zh-CN" sz="1800" dirty="0"/>
          </a:p>
          <a:p>
            <a:r>
              <a:rPr lang="en-US" altLang="zh-CN" sz="1800" b="1" dirty="0" err="1" smtClean="0"/>
              <a:t>editorTestsCategories</a:t>
            </a:r>
            <a:endParaRPr lang="en-US" altLang="zh-CN" sz="1800" dirty="0"/>
          </a:p>
          <a:p>
            <a:r>
              <a:rPr lang="en-US" altLang="zh-CN" sz="1800" b="1" dirty="0" err="1" smtClean="0"/>
              <a:t>editorTestsVerboseLog</a:t>
            </a:r>
            <a:endParaRPr lang="en-GB" sz="1800" dirty="0"/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6094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Headless runs</a:t>
            </a:r>
            <a:endParaRPr lang="en-GB" dirty="0"/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endParaRPr lang="en-GB" sz="1800" dirty="0"/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0" y="2038350"/>
            <a:ext cx="5461000" cy="12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146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Editor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tests</a:t>
            </a:r>
            <a:r>
              <a:rPr lang="zh-CN" altLang="en-US" dirty="0" smtClean="0"/>
              <a:t> </a:t>
            </a:r>
            <a:r>
              <a:rPr lang="en-US" altLang="zh-CN" dirty="0" smtClean="0"/>
              <a:t>runner</a:t>
            </a:r>
            <a:endParaRPr lang="en-GB" dirty="0"/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 smtClean="0"/>
              <a:t>Demo</a:t>
            </a:r>
            <a:endParaRPr lang="en-GB" sz="1800" dirty="0"/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2235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Editor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tests</a:t>
            </a:r>
            <a:r>
              <a:rPr lang="zh-CN" altLang="en-US" dirty="0" smtClean="0"/>
              <a:t> </a:t>
            </a:r>
            <a:r>
              <a:rPr lang="en-US" altLang="zh-CN" dirty="0" smtClean="0"/>
              <a:t>runner</a:t>
            </a:r>
            <a:endParaRPr lang="en-GB" dirty="0"/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/>
              <a:t>menu: Window &gt; Frame Debugger</a:t>
            </a:r>
            <a:endParaRPr lang="en-GB" sz="1800" dirty="0"/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4839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901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 smtClean="0"/>
              <a:t>Frame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Debugger</a:t>
            </a:r>
            <a:endParaRPr lang="en-GB" sz="1800" dirty="0"/>
          </a:p>
          <a:p>
            <a:pPr>
              <a:lnSpc>
                <a:spcPct val="150000"/>
              </a:lnSpc>
            </a:pPr>
            <a:endParaRPr lang="en-GB" sz="1800" dirty="0"/>
          </a:p>
        </p:txBody>
      </p:sp>
      <p:sp>
        <p:nvSpPr>
          <p:cNvPr id="5" name="Titel 4"/>
          <p:cNvSpPr>
            <a:spLocks noGrp="1"/>
          </p:cNvSpPr>
          <p:nvPr>
            <p:ph type="title" idx="4294967295"/>
          </p:nvPr>
        </p:nvSpPr>
        <p:spPr>
          <a:xfrm>
            <a:off x="0" y="709613"/>
            <a:ext cx="7886700" cy="971550"/>
          </a:xfrm>
        </p:spPr>
        <p:txBody>
          <a:bodyPr/>
          <a:lstStyle/>
          <a:p>
            <a:r>
              <a:rPr lang="en-GB" dirty="0" smtClean="0"/>
              <a:t>Frame debugger</a:t>
            </a:r>
            <a:endParaRPr lang="en-GB" dirty="0"/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文本框 1"/>
          <p:cNvSpPr txBox="1"/>
          <p:nvPr/>
        </p:nvSpPr>
        <p:spPr>
          <a:xfrm>
            <a:off x="1545996" y="253581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kumimoji="1" lang="en-US" altLang="zh-CN" sz="1600" dirty="0" err="1" smtClean="0">
                <a:solidFill>
                  <a:schemeClr val="tx1"/>
                </a:solidFill>
              </a:rPr>
              <a:t>dfasf</a:t>
            </a:r>
            <a:endParaRPr kumimoji="1" lang="zh-CN" altLang="en-US" sz="1600" dirty="0" err="1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1102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Frame debugger</a:t>
            </a:r>
            <a:endParaRPr lang="en-GB" dirty="0"/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 smtClean="0"/>
              <a:t>GPU Debugger</a:t>
            </a:r>
          </a:p>
          <a:p>
            <a:pPr>
              <a:lnSpc>
                <a:spcPct val="150000"/>
              </a:lnSpc>
            </a:pPr>
            <a:r>
              <a:rPr lang="en-US" sz="1800" dirty="0" smtClean="0"/>
              <a:t>Capture A Frame</a:t>
            </a:r>
          </a:p>
          <a:p>
            <a:pPr>
              <a:lnSpc>
                <a:spcPct val="150000"/>
              </a:lnSpc>
            </a:pPr>
            <a:r>
              <a:rPr lang="en-US" sz="1800" dirty="0" smtClean="0"/>
              <a:t>Debugger </a:t>
            </a:r>
            <a:r>
              <a:rPr lang="en-US" sz="1800" dirty="0" err="1" smtClean="0"/>
              <a:t>Drawcall</a:t>
            </a:r>
            <a:r>
              <a:rPr lang="en-US" sz="1800" dirty="0" smtClean="0"/>
              <a:t> and Rendering Pipeline</a:t>
            </a:r>
            <a:endParaRPr lang="en-GB" sz="1800" dirty="0"/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2804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Frame debugger</a:t>
            </a:r>
            <a:endParaRPr lang="en-GB" dirty="0"/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endParaRPr lang="en-GB" sz="1800" dirty="0"/>
          </a:p>
          <a:p>
            <a:pPr>
              <a:lnSpc>
                <a:spcPct val="150000"/>
              </a:lnSpc>
            </a:pPr>
            <a:endParaRPr lang="en-GB" sz="1800" dirty="0"/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276350"/>
            <a:ext cx="7878846" cy="3454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278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Popular </a:t>
            </a:r>
            <a:r>
              <a:rPr lang="en-GB" dirty="0" err="1" smtClean="0"/>
              <a:t>Gpu</a:t>
            </a:r>
            <a:r>
              <a:rPr lang="en-GB" dirty="0" smtClean="0"/>
              <a:t> debuggers</a:t>
            </a:r>
            <a:endParaRPr lang="en-GB" dirty="0"/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1800" dirty="0" smtClean="0"/>
              <a:t>Visual Studio Graphics Debugger (</a:t>
            </a:r>
            <a:r>
              <a:rPr lang="en-GB" altLang="zh-CN" sz="1800" dirty="0" smtClean="0"/>
              <a:t>PIX)</a:t>
            </a:r>
            <a:endParaRPr lang="en-GB" sz="1800" dirty="0" smtClean="0"/>
          </a:p>
          <a:p>
            <a:pPr>
              <a:lnSpc>
                <a:spcPct val="150000"/>
              </a:lnSpc>
            </a:pPr>
            <a:r>
              <a:rPr lang="en-GB" sz="1800" dirty="0" smtClean="0"/>
              <a:t>NVidia </a:t>
            </a:r>
            <a:r>
              <a:rPr lang="en-GB" sz="1800" dirty="0" err="1" smtClean="0"/>
              <a:t>Nsight</a:t>
            </a:r>
            <a:r>
              <a:rPr lang="en-GB" sz="1800" dirty="0" smtClean="0"/>
              <a:t> (</a:t>
            </a:r>
            <a:r>
              <a:rPr lang="en-GB" sz="1800" dirty="0" err="1" smtClean="0"/>
              <a:t>PerfHud</a:t>
            </a:r>
            <a:r>
              <a:rPr lang="en-GB" sz="1800" dirty="0" smtClean="0"/>
              <a:t>)</a:t>
            </a:r>
            <a:endParaRPr lang="en-GB" sz="1800" dirty="0"/>
          </a:p>
          <a:p>
            <a:pPr>
              <a:lnSpc>
                <a:spcPct val="150000"/>
              </a:lnSpc>
            </a:pPr>
            <a:r>
              <a:rPr lang="en-GB" sz="1800" dirty="0" smtClean="0"/>
              <a:t>AMD </a:t>
            </a:r>
            <a:r>
              <a:rPr lang="en-GB" sz="1800" dirty="0" err="1" smtClean="0"/>
              <a:t>PerfStudio</a:t>
            </a:r>
            <a:endParaRPr lang="en-GB" sz="1800" dirty="0" smtClean="0"/>
          </a:p>
          <a:p>
            <a:pPr>
              <a:lnSpc>
                <a:spcPct val="150000"/>
              </a:lnSpc>
            </a:pPr>
            <a:r>
              <a:rPr lang="en-GB" sz="1800" dirty="0" smtClean="0"/>
              <a:t>Intel GPA</a:t>
            </a:r>
          </a:p>
          <a:p>
            <a:pPr>
              <a:lnSpc>
                <a:spcPct val="150000"/>
              </a:lnSpc>
            </a:pPr>
            <a:r>
              <a:rPr lang="en-GB" sz="1800" dirty="0" smtClean="0"/>
              <a:t>ARM</a:t>
            </a:r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8419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Using frame debugger</a:t>
            </a:r>
            <a:endParaRPr lang="en-GB" dirty="0"/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dirty="0" smtClean="0"/>
              <a:t>Menu</a:t>
            </a:r>
            <a:r>
              <a:rPr lang="en-US" altLang="zh-CN" sz="1800" dirty="0"/>
              <a:t>: Window &gt; Frame </a:t>
            </a:r>
            <a:r>
              <a:rPr lang="en-US" altLang="zh-CN" sz="1800" dirty="0" smtClean="0"/>
              <a:t>Debugger</a:t>
            </a:r>
          </a:p>
          <a:p>
            <a:pPr>
              <a:lnSpc>
                <a:spcPct val="150000"/>
              </a:lnSpc>
            </a:pPr>
            <a:r>
              <a:rPr lang="en-US" sz="1800" dirty="0" smtClean="0"/>
              <a:t>Enable</a:t>
            </a:r>
          </a:p>
          <a:p>
            <a:pPr>
              <a:lnSpc>
                <a:spcPct val="150000"/>
              </a:lnSpc>
            </a:pPr>
            <a:r>
              <a:rPr lang="en-GB" sz="1800" dirty="0" smtClean="0"/>
              <a:t>Playback Slider</a:t>
            </a:r>
            <a:endParaRPr lang="en-GB" sz="1800" dirty="0"/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3679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Using frame debugger</a:t>
            </a:r>
            <a:endParaRPr lang="en-GB" dirty="0"/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1800" dirty="0" smtClean="0"/>
              <a:t>Demo – UGUI</a:t>
            </a:r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4647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altLang="zh-CN" dirty="0"/>
              <a:t>Using frame debugger</a:t>
            </a:r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GB" altLang="zh-CN" sz="1800" dirty="0"/>
              <a:t>Demo </a:t>
            </a:r>
            <a:r>
              <a:rPr lang="en-GB" altLang="zh-CN" sz="1800" dirty="0" smtClean="0"/>
              <a:t>- Deferred </a:t>
            </a:r>
            <a:r>
              <a:rPr lang="en-GB" altLang="zh-CN" sz="1800" dirty="0"/>
              <a:t>Shading</a:t>
            </a:r>
            <a:endParaRPr lang="en-GB" altLang="zh-CN" sz="1800" dirty="0" smtClean="0"/>
          </a:p>
          <a:p>
            <a:endParaRPr lang="en-GB" altLang="zh-CN" sz="1800" dirty="0"/>
          </a:p>
          <a:p>
            <a:r>
              <a:rPr lang="en-GB" altLang="zh-CN" sz="1800" dirty="0" smtClean="0"/>
              <a:t>RT0</a:t>
            </a:r>
            <a:r>
              <a:rPr lang="en-GB" altLang="zh-CN" sz="1800" dirty="0"/>
              <a:t>, ARGB32 format: Diffuse </a:t>
            </a:r>
            <a:r>
              <a:rPr lang="en-GB" altLang="zh-CN" sz="1800" dirty="0" err="1"/>
              <a:t>color</a:t>
            </a:r>
            <a:r>
              <a:rPr lang="en-GB" altLang="zh-CN" sz="1800" dirty="0"/>
              <a:t> (RGB), unused (A).</a:t>
            </a:r>
          </a:p>
          <a:p>
            <a:r>
              <a:rPr lang="en-GB" altLang="zh-CN" sz="1800" dirty="0"/>
              <a:t>RT1, ARGB32 format: Specular </a:t>
            </a:r>
            <a:r>
              <a:rPr lang="en-GB" altLang="zh-CN" sz="1800" dirty="0" err="1"/>
              <a:t>color</a:t>
            </a:r>
            <a:r>
              <a:rPr lang="en-GB" altLang="zh-CN" sz="1800" dirty="0"/>
              <a:t> (RGB), roughness (A).</a:t>
            </a:r>
          </a:p>
          <a:p>
            <a:r>
              <a:rPr lang="en-GB" altLang="zh-CN" sz="1800" dirty="0"/>
              <a:t>RT2, ARGB2101010 format: World space normal (RGB), unused (A).</a:t>
            </a:r>
          </a:p>
          <a:p>
            <a:r>
              <a:rPr lang="en-GB" altLang="zh-CN" sz="1800" dirty="0"/>
              <a:t>RT3, ARGB32 (non-HDR) or </a:t>
            </a:r>
            <a:r>
              <a:rPr lang="en-GB" altLang="zh-CN" sz="1800" dirty="0" err="1"/>
              <a:t>ARGBHalf</a:t>
            </a:r>
            <a:r>
              <a:rPr lang="en-GB" altLang="zh-CN" sz="1800" dirty="0"/>
              <a:t> (HDR) format: Emission + lighting + </a:t>
            </a:r>
            <a:r>
              <a:rPr lang="en-GB" altLang="zh-CN" sz="1800" dirty="0" err="1"/>
              <a:t>lightmaps</a:t>
            </a:r>
            <a:r>
              <a:rPr lang="en-GB" altLang="zh-CN" sz="1800" dirty="0"/>
              <a:t> + reflection probes buffer.</a:t>
            </a:r>
          </a:p>
          <a:p>
            <a:r>
              <a:rPr lang="en-GB" altLang="zh-CN" sz="1800" dirty="0" err="1"/>
              <a:t>Depth+Stencil</a:t>
            </a:r>
            <a:r>
              <a:rPr lang="en-GB" altLang="zh-CN" sz="1800" dirty="0"/>
              <a:t> buffer.</a:t>
            </a:r>
          </a:p>
          <a:p>
            <a:pPr>
              <a:lnSpc>
                <a:spcPct val="150000"/>
              </a:lnSpc>
            </a:pPr>
            <a:endParaRPr lang="en-GB" sz="1800" dirty="0"/>
          </a:p>
        </p:txBody>
      </p:sp>
      <p:sp>
        <p:nvSpPr>
          <p:cNvPr id="4" name="AutoShape 2" descr="C:\Users\taw\AppData\Local\Temp\SNAGHTML14982d6d.PNG"/>
          <p:cNvSpPr>
            <a:spLocks noChangeAspect="1" noChangeArrowheads="1"/>
          </p:cNvSpPr>
          <p:nvPr/>
        </p:nvSpPr>
        <p:spPr bwMode="auto">
          <a:xfrm>
            <a:off x="155575" y="-509588"/>
            <a:ext cx="6572250" cy="1066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720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nity PowerPoint template">
  <a:themeElements>
    <a:clrScheme name="Unity">
      <a:dk1>
        <a:srgbClr val="222C37"/>
      </a:dk1>
      <a:lt1>
        <a:sysClr val="window" lastClr="FFFFFF"/>
      </a:lt1>
      <a:dk2>
        <a:srgbClr val="222C37"/>
      </a:dk2>
      <a:lt2>
        <a:srgbClr val="E7E6E6"/>
      </a:lt2>
      <a:accent1>
        <a:srgbClr val="00CCCC"/>
      </a:accent1>
      <a:accent2>
        <a:srgbClr val="FFF600"/>
      </a:accent2>
      <a:accent3>
        <a:srgbClr val="FF0066"/>
      </a:accent3>
      <a:accent4>
        <a:srgbClr val="19E3B1"/>
      </a:accent4>
      <a:accent5>
        <a:srgbClr val="FF7F33"/>
      </a:accent5>
      <a:accent6>
        <a:srgbClr val="B83C82"/>
      </a:accent6>
      <a:hlink>
        <a:srgbClr val="0563C1"/>
      </a:hlink>
      <a:folHlink>
        <a:srgbClr val="954F72"/>
      </a:folHlink>
    </a:clrScheme>
    <a:fontScheme name="Unity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 w="9525">
          <a:solidFill>
            <a:schemeClr val="tx2"/>
          </a:solidFill>
        </a:ln>
      </a:spPr>
      <a:bodyPr lIns="180000" tIns="180000" rIns="180000" bIns="180000" rtlCol="0" anchor="ctr">
        <a:noAutofit/>
      </a:bodyPr>
      <a:lstStyle>
        <a:defPPr algn="ctr"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defRPr sz="1600" dirty="0" err="1" smtClean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Unity PowerPoint template.potx" id="{DCFC39D2-2755-4376-A1CD-2CA64F1E920D}" vid="{2EC0B37C-0616-4DA4-A3B6-7AA026ACB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Unity_presentation_template_2014_v1.3</Template>
  <TotalTime>0</TotalTime>
  <Words>468</Words>
  <Application>Microsoft Macintosh PowerPoint</Application>
  <PresentationFormat>全屏显示(16:9)</PresentationFormat>
  <Paragraphs>137</Paragraphs>
  <Slides>27</Slides>
  <Notes>27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3" baseType="lpstr">
      <vt:lpstr>Calibri</vt:lpstr>
      <vt:lpstr>HelveticaNeueLT Std Lt Cn</vt:lpstr>
      <vt:lpstr>Times New Roman</vt:lpstr>
      <vt:lpstr>宋体</vt:lpstr>
      <vt:lpstr>Arial</vt:lpstr>
      <vt:lpstr>Unity PowerPoint template</vt:lpstr>
      <vt:lpstr>New Editor Tools in unity 5.x</vt:lpstr>
      <vt:lpstr>Overview</vt:lpstr>
      <vt:lpstr>Frame debugger</vt:lpstr>
      <vt:lpstr>Frame debugger</vt:lpstr>
      <vt:lpstr>Frame debugger</vt:lpstr>
      <vt:lpstr>Popular Gpu debuggers</vt:lpstr>
      <vt:lpstr>Using frame debugger</vt:lpstr>
      <vt:lpstr>Using frame debugger</vt:lpstr>
      <vt:lpstr>Using frame debugger</vt:lpstr>
      <vt:lpstr>Using frame debugger</vt:lpstr>
      <vt:lpstr>Remote frame debugger</vt:lpstr>
      <vt:lpstr>Alternative techniques</vt:lpstr>
      <vt:lpstr>Frame debugger</vt:lpstr>
      <vt:lpstr>Using frame debugger</vt:lpstr>
      <vt:lpstr>Memory profiler</vt:lpstr>
      <vt:lpstr>Usage</vt:lpstr>
      <vt:lpstr>Memory profiler</vt:lpstr>
      <vt:lpstr>Using frame debugger</vt:lpstr>
      <vt:lpstr>Editor tests runner</vt:lpstr>
      <vt:lpstr>Editor tests runner</vt:lpstr>
      <vt:lpstr>How it works</vt:lpstr>
      <vt:lpstr>Editor tests runner</vt:lpstr>
      <vt:lpstr>Headless runs</vt:lpstr>
      <vt:lpstr>Headless runs</vt:lpstr>
      <vt:lpstr>Editor tests runner</vt:lpstr>
      <vt:lpstr>Editor tests runner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2015-06-02T19:39:20Z</dcterms:created>
  <dcterms:modified xsi:type="dcterms:W3CDTF">2016-03-08T16:14:13Z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">
    <vt:lpwstr>www.skabelondesign.dk</vt:lpwstr>
  </property>
</Properties>
</file>

<file path=docProps/thumbnail.jpeg>
</file>